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, O Lord, my Hiding Place ; 
My soul beneath Thy care 
May fold its wings in perfect peace, 
And fear no danger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iding Place, my Hiding Place, 
When stormy billows roll ; 
My Rock, my Hope, my sure Defence, 
The Anchor of my sou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art, O Lord, my Hiding Place 
From storm and tempest wild ; 
For naught can harm the humblest one 
Whom Thou hast made Thy chi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, O Lord, my Hiding Place 
From strong temptation's power ; 
For Thou hast promised by Thy grace 
To keep me hour by hou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art, O Lord, my Hiding Place : 
My life is hid with Thee ; 
Lord, Thou art mine, and I am Thine, 
Through all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2026-09-16T17:51:54Z</dcterms:created>
  <dcterms:modified xsi:type="dcterms:W3CDTF">2026-09-16T17:51:54Z</dcterms:modified>
  <dc:title>Hymn : 527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