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ேவனை இயேசு இராஜன் பாலகனை
துதிபாடுவோம் அவரை வாழ்த்தி துதிமலர் தூவ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erry Merry Christmas
Happy Happy Happy Christmas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ுளின் அதிகாரத்தினால் நாம்
அடிமைகளாயிருந்தோம்
அன்பின் குமாரன் தியாகத்தினால்
நாம் விடுதலையாக்கப்பட்டோம்
தம் அன்பின் ஜனத்திரளாக
நம்மை சேர்த்துக்கொண்டாரே
பாவ மன்னிப்பு மீட்பு எல்லாமே
அன்பின் இலவச பரிசாக அள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ர்வ சிருஷ்டிக்கும் முந்தினவர்
திருச்சபையின் தலையானார்
சகல பரிபூரணமும்
அவருக்குள் வாசமாகும்
ஆதியும் தற்சொரூபமும் அவரே
சமாதானம் தருபவரே
பூலோகம் மேலோகம் யாவுமே
ஒன்றாய் இணைந்தே வாழ்ந்திடும் சீக்கி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2026-09-15T16:44:49Z</dcterms:created>
  <dcterms:modified xsi:type="dcterms:W3CDTF">2026-09-15T16:44:49Z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