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99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ஸ்ரவேலின் தேவனை இயேசு இராஜன் பாலகனை
துதிபாடுவோம் அவரை வாழ்த்தி துதிமலர் தூவிடுவோ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Merry Merry Christmas
Happy Happy Happy Christmas - 2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இருளின் அதிகாரத்தினால் நாம்
அடிமைகளாயிருந்தோம்
அன்பின் குமாரன் தியாகத்தினால்
நாம் விடுதலையாக்கப்பட்டோம்
தம் அன்பின் ஜனத்திரளாக
நம்மை சேர்த்துக்கொண்டாரே
பாவ மன்னிப்பு மீட்பு எல்லாமே
அன்பின் இலவச பரிசாக அளித்தார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சர்வ சிருஷ்டிக்கும் முந்தினவர்
திருச்சபையின் தலையானார்
சகல பரிபூரணமும்
அவருக்குள் வாசமாகும்
ஆதியும் தற்சொரூபமும் அவரே
சமாதானம் தருபவரே
பூலோகம் மேலோகம் யாவுமே
ஒன்றாய் இணைந்தே வாழ்ந்திடும் சீக்கிரம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2026-06-15T08:55:00Z</dcterms:created>
  <dcterms:modified xsi:type="dcterms:W3CDTF">2026-06-15T08:55:00Z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