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தேவன் தம்முடைய
மகிமை செல்வத்தினால். (2)
குறைகளையே கிறிஸ்துவுக்குள்
நிறைவாக்கி நடத்திடுவ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க் குட்டிகள் பட்டினி கிடக்கும்
ஆண்டவரைத் தேடுவோர்க்குக் குறையில்லைய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க் குட்டிகள் பட்டினி கிடக்கும்
ஆண்டவரைத் தேடுவோர்க்குக் குறையில்லையே. (2)
குறையில்லையே குறையில்லையே
ஆண்டவரைத் தேடுவோர்க்குக் குறையில்லைய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க் குட்டிகள் பட்டினி கிடக்கும்
ஆண்டவரைத் தேடுவோர்க்குக் குறையில்லைய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ல்லுள்ள இடங்களிலே
என்னை மேய்க்கின்றார். (2)
தண்ணீரண்டை கூட்டிச் சென்று
தாகம் தீர்க்கின்ற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க் குட்டிகள் பட்டினி கிடக்கும்
ஆண்டவரைத் தேடுவோர்க்குக் குறையில்லைய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ிரிகள் முன் விருந்தொன்றை
ஆயத்தப்படுத்துகிறார். (2)
என் தலையை எண்ணையினால்
அபிஷேகம் செய்கிற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க் குட்டிகள் பட்டினி கிடக்கும்
ஆண்டவரைத் தேடுவோர்க்குக் குறையில்லைய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த்துமாவை தேற்றுகின்றார்
ஆவி பொழிகின்றார். (2)
ஜீவனுள்ள நாட்களெல்லாம்
கிருபை என்னைத் தொடரு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க் குட்டிகள் பட்டினி கிடக்கும்
ஆண்டவரைத் தேடுவோர்க்குக் குறையில்லைய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2026-07-09T07:18:03Z</dcterms:created>
  <dcterms:modified xsi:type="dcterms:W3CDTF">2026-07-09T07:18:03Z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