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லும் நமக்கு அருளப்பட்ட பரிசுத்த ஆவியினாலே தேவ அன்பு நம்முடைய இருதயங்களில் ஊற்றப்பட்டிருக்கிறபடியால், அந்த நம்பிக்கை நம்மை வெட்கப்படுத்தா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லும் நமக்கு அருளப்பட்ட பரிசுத்த ஆவியினாலே தேவ அன்பு நம்முடைய இருதயங்களில் ஊற்றப்பட்டிருக்கிறபடியால், அந்த நம்பிக்கை நம்மை வெட்கப்படுத்தா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ியாயப்பிரமாணம் கொடுக்கப்படுவதற்கு முன்னும் பாவம் உலகத்திலிருந்தது; நியாயப்பிரமாணம் இல்லாதிருந்தால் பாவம் எண்ணப்படமாட்ட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ியாயப்பிரமாணம் கொடுக்கப்படுவதற்கு முன்னும் பாவம் உலகத்திலிருந்தது; நியாயப்பிரமாணம் இல்லாதிருந்தால் பாவம் எண்ணப்படமாட்ட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ன்றியும் நாம் பெலனற்றவர்களாயிருக்கும்போதே, குறித்த காலத்தில் கிறிஸ்து அக்கிரமக்காரருக்காக மரித்த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ன்றியும் நாம் பெலனற்றவர்களாயிருக்கும்போதே, குறித்த காலத்தில் கிறிஸ்து அக்கிரமக்காரருக்காக மரித்த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ன்றியும் நாம் பெலனற்றவர்களாயிருக்கும்போதே, குறித்த காலத்தில் கிறிஸ்து அக்கிரமக்காரருக்காக மரித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ிருந்தும், மரணமானது ஆதாம்முதல் மோசேவரைக்கும், ஆதாமின் மீறுதலுக்கொப்பாய்ப் பாவஞ்செய்யாதவர்களையும் ஆண்டுகொண்டது; அந்த ஆதாம் பின்பு வந்தவருக்கு முன்னடையாளமான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ிருந்தும், மரணமானது ஆதாம்முதல் மோசேவரைக்கும், ஆதாமின் மீறுதலுக்கொப்பாய்ப் பாவஞ்செய்யாதவர்களையும் ஆண்டுகொண்டது; அந்த ஆதாம் பின்பு வந்தவருக்கு முன்னடையாளமான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ிருந்தும், மரணமானது ஆதாம்முதல் மோசேவரைக்கும், ஆதாமின் மீறுதலுக்கொப்பாய்ப் பாவஞ்செய்யாதவர்களையும் ஆண்டுகொண்டது; அந்த ஆதாம் பின்பு வந்தவருக்கு முன்னடையாளமான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்விதமாக, நாம் விசுவாசத்தினாலே நீதிமான்களாக்கப்பட்டிருக்கிறபடியால், நம்முடைய கர்த்தராகிய இயேசுகிறிஸ்துமூலமாய் தேவனிடத்தில் சமாதானம் பெற்றிருக்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திமானுக்காக ஒருவன் மரிக்கிறது அரிது; நல்லவனுக்காக ஒருவேளை ஒருவன் மரிக்கத் துணிவ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திமானுக்காக ஒருவன் மரிக்கிறது அரிது; நல்லவனுக்காக ஒருவேளை ஒருவன் மரிக்கத் துணிவ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மீறுதலின் பலன் கிருபை வரத்தின் பலனுக்கு ஒப்பானதல்ல. எப்படியெனில், ஒருவனுடைய மீறுதலினாலே அநேகர் மரித்திருக்க, தேவனுடைய கிருபையும் இயேசுகிறிஸ்து என்னும் ஒரே மனுஷனுடைய கிருபையினாலே வரும் ஈவும் அநேகர்மேல் அதிகமாய்ப் பெருகி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மீறுதலின் பலன் கிருபை வரத்தின் பலனுக்கு ஒப்பானதல்ல. எப்படியெனில், ஒருவனுடைய மீறுதலினாலே அநேகர் மரித்திருக்க, தேவனுடைய கிருபையும் இயேசுகிறிஸ்து என்னும் ஒரே மனுஷனுடைய கிருபையினாலே வரும் ஈவும் அநேகர்மேல் அதிகமாய்ப் பெருகி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மீறுதலின் பலன் கிருபை வரத்தின் பலனுக்கு ஒப்பானதல்ல. எப்படியெனில், ஒருவனுடைய மீறுதலினாலே அநேகர் மரித்திருக்க, தேவனுடைய கிருபையும் இயேசுகிறிஸ்து என்னும் ஒரே மனுஷனுடைய கிருபையினாலே வரும் ஈவும் அநேகர்மேல் அதிகமாய்ப் பெருகி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ம் பாவிகளாயிருக்கையில் கிறிஸ்து நமக்காக மரித்ததினாலே, தேவன் நம்மேல் வைத்த தமது அன்பை விளங்கப்பண்ண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ம் பாவிகளாயிருக்கையில் கிறிஸ்து நமக்காக மரித்ததினாலே, தேவன் நம்மேல் வைத்த தமது அன்பை விளங்கப்பண்ண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லும் ஒருவன் பாவஞ்செய்ததினால் உண்டான தீர்ப்பு தேவன் அருளும் ஈவுக்கு ஒப்பானதல்ல; அந்தத் தீர்ப்பு ஒரே குற்றத்தினிமித்தம் ஆக்கினைக்கு ஏதுவாயிருந்தது; கிருபைவரமோ அநேக குற்றங்களை நீக்கி நீதிவிளங்கும் தீர்ப்புக்கு ஏதுவா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லும் ஒருவன் பாவஞ்செய்ததினால் உண்டான தீர்ப்பு தேவன் அருளும் ஈவுக்கு ஒப்பானதல்ல; அந்தத் தீர்ப்பு ஒரே குற்றத்தினிமித்தம் ஆக்கினைக்கு ஏதுவாயிருந்தது; கிருபைவரமோ அநேக குற்றங்களை நீக்கி நீதிவிளங்கும் தீர்ப்புக்கு ஏதுவா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டி நாம் அவருடைய இரத்தத்தினாலே நீதிமான்களாக்கப்பட்டிருக்க, கோபாக்கினைக்கு நீங்கலாக அவராலே நாம் இரட்சிக்கப்படுவது அதிக நிச்சயமாம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்விதமாக, நாம் விசுவாசத்தினாலே நீதிமான்களாக்கப்பட்டிருக்கிறபடியால், நம்முடைய கர்த்தராகிய இயேசுகிறிஸ்துமூலமாய் தேவனிடத்தில் சமாதானம் பெற்றிருக்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ப்படி நாம் அவருடைய இரத்தத்தினாலே நீதிமான்களாக்கப்பட்டிருக்க, கோபாக்கினைக்கு நீங்கலாக அவராலே நாம் இரட்சிக்கப்படுவது அதிக நிச்சயமாம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ல்லாமலும், ஒருவனுடைய மீறுதலினாலே அந்த ஒருவன்மூலமாய், மரணம் ஆண்டுகொண்டிருக்க, கிருபையின் பரிபூரணத்தையும் நீதியாகிய ஈவின் பரிபூரணத்தையும் பெறுகிறவர்கள் இயேசு கிறிஸ்து என்னும் ஒருவராலே ஜீவனை அடைந்து ஆளுவார்களென்பது அதிக நிச்சயமாம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ல்லாமலும், ஒருவனுடைய மீறுதலினாலே அந்த ஒருவன்மூலமாய், மரணம் ஆண்டுகொண்டிருக்க, கிருபையின் பரிபூரணத்தையும் நீதியாகிய ஈவின் பரிபூரணத்தையும் பெறுகிறவர்கள் இயேசு கிறிஸ்து என்னும் ஒருவராலே ஜீவனை அடைந்து ஆளுவார்களென்பது அதிக நிச்சயமாம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ல்லாமலும், ஒருவனுடைய மீறுதலினாலே அந்த ஒருவன்மூலமாய், மரணம் ஆண்டுகொண்டிருக்க, கிருபையின் பரிபூரணத்தையும் நீதியாகிய ஈவின் பரிபூரணத்தையும் பெறுகிறவர்கள் இயேசு கிறிஸ்து என்னும் ஒருவராலே ஜீவனை அடைந்து ஆளுவார்களென்பது அதிக நிச்சயமாம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தேவனுக்குச் சத்துருக்களாயிருக்கையில், அவருடைய குமாரனின் மரணத்தினாலே அவருடனே ஒப்புரவாக்கப்பட்டோமானால், ஒப்புரவாக்கப்பட்டபின் நாம் அவருடைய ஜீவனாலே இரட்சிக்கப்படுவது அதிக நிச்சயமாம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தேவனுக்குச் சத்துருக்களாயிருக்கையில், அவருடைய குமாரனின் மரணத்தினாலே அவருடனே ஒப்புரவாக்கப்பட்டோமானால், ஒப்புரவாக்கப்பட்டபின் நாம் அவருடைய ஜீவனாலே இரட்சிக்கப்படுவது அதிக நிச்சயமாம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ம் தேவனுக்குச் சத்துருக்களாயிருக்கையில், அவருடைய குமாரனின் மரணத்தினாலே அவருடனே ஒப்புரவாக்கப்பட்டோமானால், ஒப்புரவாக்கப்பட்டபின் நாம் அவருடைய ஜீவனாலே இரட்சிக்கப்படுவது அதிக நிச்சயமாம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ஒரே மீறுதலினாலே எல்லா மனுஷருக்கும் ஆக்கினைக்கு ஏதுவான தீர்ப்பு உண்டானதுபோல, ஒரே நீதியினாலே எல்லா மனுஷருக்கும் ஜீவனை அளிக்கும் நீதிக்கு ஏதுவான தீர்ப்பு உண்டாயிற்ற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 ஒரே மீறுதலினாலே எல்லா மனுஷருக்கும் ஆக்கினைக்கு ஏதுவான தீர்ப்பு உண்டானதுபோல, ஒரே நீதியினாலே எல்லா மனுஷருக்கும் ஜீவனை அளிக்கும் நீதிக்கு ஏதுவான தீர்ப்பு உண்டாயிற்ற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வுமல்லாமல், இப்பொழுது ஒப்புரவாகுதலை நமக்குக் கிடைக்கப்பண்ணின நம்முடைய கர்த்தராகிய இயேசு கிறிஸ்துமூலமாய் நாம் தேவனைப்பற்றியும் மேன்மைபாராட்டுகிற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மூலமாய் நாம் இந்தக் கிருபையில் பிரவேசிக்கும் சிலாக்கியத்தை விசுவாசத்தினால் பெற்று நிலைகொண்டிருந்து, தேவமகிமையை அடைவோமென்கிற நம்பிக்கையினாலே மேன்மைபாராட்டுகிற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ுவுமல்லாமல், இப்பொழுது ஒப்புரவாகுதலை நமக்குக் கிடைக்கப்பண்ணின நம்முடைய கர்த்தராகிய இயேசு கிறிஸ்துமூலமாய் நாம் தேவனைப்பற்றியும் மேன்மைபாராட்டுகிறோ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யாக, ஒரே மனுஷனாலே பாவமும் பாவத்தினாலே மரணமும் உலகத்திலே பிரவேசித்ததுபோலவும், எல்லா மனுஷரும் பாவஞ்செய்தபடியால், மரணம் எல்லாருக்கும் வந்ததுபோலவும் இதுவுமாய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யாக, ஒரே மனுஷனாலே பாவமும் பாவத்தினாலே மரணமும் உலகத்திலே பிரவேசித்ததுபோலவும், எல்லா மனுஷரும் பாவஞ்செய்தபடியால், மரணம் எல்லாருக்கும் வந்ததுபோலவும் இதுவுமாய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ன்றியும் ஒரே மனுஷனுடைய கீழ்ப்படியாமையினாலே அநேகர் பாவிகளாக்கப்பட்டதுபோல, ஒருவருடைய கீழ்ப்படிதலினாலே அநேகர் நீதிமான்களாக்கப்பட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ன்றியும் ஒரே மனுஷனுடைய கீழ்ப்படியாமையினாலே அநேகர் பாவிகளாக்கப்பட்டதுபோல, ஒருவருடைய கீழ்ப்படிதலினாலே அநேகர் நீதிமான்களாக்கப்பட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ன்றியும் ஒரே மனுஷனுடைய கீழ்ப்படியாமையினாலே அநேகர் பாவிகளாக்கப்பட்டதுபோல, ஒருவருடைய கீழ்ப்படிதலினாலே அநேகர் நீதிமான்களாக்கப்படுவ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ேலும், மீறுதல் பெருகும்படிக்கு நியாயப்பிரமாணம் வந்தது; அப்படியிருந்தும், பாவம் பெருகின இடத்தில் கிருபை அதிகமாய்ப் பெருகிற்ற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ேலும், மீறுதல் பெருகும்படிக்கு நியாயப்பிரமாணம் வந்தது; அப்படியிருந்தும், பாவம் பெருகின இடத்தில் கிருபை அதிகமாய்ப் பெருகிற்ற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 பாவம் மரணத்துக்கு ஏதுவாக ஆண்டுகொண்டதுபோல, கிருபையானது நம்முடைய கர்த்தராகிய இயேசு கிறிஸ்துவின் மூலமாய் நீதியினாலே நித்தியஜீவனுக்கு ஏதுவாக ஆண்டுகொண்ட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தலால் பாவம் மரணத்துக்கு ஏதுவாக ஆண்டுகொண்டதுபோல, கிருபையானது நம்முடைய கர்த்தராகிய இயேசு கிறிஸ்துவின் மூலமாய் நீதியினாலே நித்தியஜீவனுக்கு ஏதுவாக ஆண்டுகொண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மூலமாய் நாம் இந்தக் கிருபையில் பிரவேசிக்கும் சிலாக்கியத்தை விசுவாசத்தினால் பெற்று நிலைகொண்டிருந்து, தேவமகிமையை அடைவோமென்கிற நம்பிக்கையினாலே மேன்மைபாராட்டு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ுமாத்திரமல்ல, உபத்திரவம் பொறுமையையும், பொறுமை பரீட்சையையும், பரீட்சை நம்பிக்கையையும் உண்டாக்குகிறதென்று நாங்கள் அறி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ுமாத்திரமல்ல, உபத்திரவம் பொறுமையையும், பொறுமை பரீட்சையையும், பரீட்சை நம்பிக்கையையும் உண்டாக்குகிறதென்று நாங்கள் அறி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பத்திரவங்களிலேயும் மேன்மைபாராட்டு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ேலும் நமக்கு அருளப்பட்ட பரிசுத்த ஆவியினாலே தேவ அன்பு நம்முடைய இருதயங்களில் ஊற்றப்பட்டிருக்கிறபடியால், அந்த நம்பிக்கை நம்மை வெட்கப்படுத்தா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ો પ્રેમ વહેવડાવ્યો છે. ‘પવિત્ર આત્મા’ દ્વારા દેવે આપણને આ પ્રેમ અર્પણ કર્યો છે. દેવ તરફથી ભેટરૂપ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 ‘પવિત્ર આત્મા’ આપણને પ્રાપ્ત થ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મૂસાના નિયમશાસ્ત્ર અગાઉ આ દુનિયામાં પાપનું અસ્તિત્વ હતું. પરંતુ જ્યાં સુધી કોઈ નિયમશાસ્ત્ર જ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ોય ત્યાં સુધી દેવ લોકોને પાપના અપરાધી ગણ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ખ્રિસ્તના રક્તથી આપણે દેવ સાથે ન્યાયી થયા છીએ. આપણે જ્યારે ખૂબ નિર્બળ હતા ત્યારે આપણા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્રિસ્ત મૃત્યુ પામ્યો. આપણે દેવથી વિમુખ જીવન જીવી રહ્યા હતા, ત્યારે યોગ્ય સમયે ખ્રિસ્ત આપણા વ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ૃત્યુ પામ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પરંતુ આદમથી મૂસા સુધીના સમયગાળા દરમ્યાન સૌ લોકો મૃત્યુ પામ્યા હતા. દેવના આદેશનું ઉલ્લંઘન કરવ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ને કારણે આદમ મૃત્યુ પામ્યો હતો. પરંતુ જે લોકોએ આદમની જેમ પાપ કર્યા ન હતાં તેમને પણ મરવ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્યું.આદમ ભવિષ્યમાં આવનાર ખ્રિસ્તની પ્રતિચ્છાયારૂપ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આપણા વિશ્વાસને કારણે આપણે દેવ સાથે ન્યાયી થયા છીએ. તેથી, આપણા પ્રભુ ઈસુ ખ્રિસ્ત દ્વારા દેવ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બીજો કોઈ માણસ ગમે એટલો સારો હોય તો પણ એનું જીવન બચાવી લેવા કોઈ મરી જાય એવી વ્યક્તિ ભાગ્યે જ જો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ળે. કોઈ માણસ બહુજ સારો હોય તો તેના માટે બીજો કોઈ માણસ કદાચ મરવા તૈયાર થઈ જ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એક માણસના પાપના કારણે ઘણા લોકો મૃત્યુ પામ્યા. પરંતુ દેવે લોકો પર જે કૃપા કરી તે ઘણી વધારે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ંતુ ઘણા લોકોને જીવનદાન મળ્યું. જે એક માણસ એટલે ઈસુ ખ્રિસ્તની કૃપાથી ઘણાના ઉપર દેવની કૃપા તથા દ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ાં છે, જેથી જેવું પાપ છે તેવું કૃપાદાન છે એમ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રંતુ આપણે જ્યારે પાપી હતા, ત્યારે આપણા વતી ખ્રિસ્ત મરણ પામ્યો. દેવ આપણા પર પુષ્કળ પ્રેમ કરે છ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 વાત દેવે આ રીતે દર્શા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આદમે એક પાપ કર્યું કે તરત જ તેને અપરાધી ઠરાવવામાં આવ્યો. પરંતુ દેવની બક્ષિસની વાત તો કાંઈ જુદી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અનેક પાપો થયાં પછી દેવની બક્ષિસ મળી. એ બક્ષિસ તો એવી છે કે જે લોકોને દેવ સાથે ન્યાયી બન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ખ્રિસ્તના રક્ત દ્વારા આપણે દેવ સાથે ન્યાયી થયા. આમ ખ્રિસ્ત દ્વારા જ દેવના કોપથી આપણે ચોક્કસ બચ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ણો સુલેહ-શાંતિનો સંબંધ સ્થાપિત થ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ઈશ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એક માણસનાં પાપથી મરણે સઘળાં પર રાજ કર્યું, પણ હાલ કેટલાએક લોકો દેવની પૂર્ણ કૃપા મેળવે છે,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 સાથે ન્યાયી થવાની ભેટ મેળવે છે. હજુ પણ આ લોકો ઈસુ ખ્રિસ્ત દ્વારા ખૂબ ખાતરીપૂર્વક ખરું જીવ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ેળ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ું એમ કહેવા માંગુ છું કે જ્યારે આપણે દેવથી વિમૂખ હતા, ત્યારે દેવે પોતાના દીકરાના મૃત્યુ દ્વ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ણને મિત્રતા બક્ષી. જ્યારે હવે આપણે દેવના મિત્રો છીએ ત્યારે તે આપણને સૌને તેના દીકરાના જીવન દ્વ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ચા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આમ આદમનું એક જ પાપ સર્વ માણસો માટે મૃત્યુદંડ લાવ્યું. પરંતુ એ જ રીતે ખ્રિસ્તે એક જ ન્યાય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ૃત્યને કારણે બધા લોકોને દેવ સાથે ન્યાયી ઠેર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હાલમાં આપણે જે આનંદ અનુભવીએ છીએ તે કૃપામાં વિશ્વાસ દ્વારા ઈસુએ આપણને આપ્યો છે. આપણે દેવ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હાલમાં આપણે જે આનંદ અનુભવીએ છીએ તે કૃપામાં વિશ્વાસ દ્વારા ઈસુએ આપણને આપ્યો છે. આપણે દેવ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હિમામાં ભાગીદાર થઈશું તે આશા માટે આપણને આનંદ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એક માણસના (આદમના) લીધે આ જગતમાં પાપ પેઠું. પાપ દ્વારા મૃત્યુ પણ આવ્યું. આ જ કારણે સૌ લોક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રવું જ પડશે-કેમકે સઘળાએ પાપ કર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એક માણસે દેવના આદેશનું ઉલ્લંઘન કર્યું અને તેના પરિણામે અનેક લોકો પાપમાં પડ્યા. પરંતુ એ જ રીત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નવે દેવનો આદેશ પવિત્ર અને ધાર્મિક રીતે પાળી બતાવ્યો. અને તેના પરિણામે અનેક લોકો દેવ સાથે ન્યાય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લોકો વધારે પાપ કરે તે માટે નિયમશાસ્ત્ર દાખલ કરવામાં આવ્યો હતો. પરંતુ જેમ જેમ લોકો વધુ ને વધુ પા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તા ગયા, તેમ તેમ દેવ વધુ ને વધુ કૃપા કરવા લાગ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પાપ શસ્ત્ર તરીકે મૃત્યુનો ઉપયોગ કરતું હતું. દેવે લોકો પર પુષ્કળ દયા કરી તેથી દેવની કૃપાનું શાસ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શે અને પ્રભુ ઈસુ દ્વારા લોકો ન્યાયી ઠરશે. આમ આપણા પ્રભુ ઈસુ દ્વારા અનંતકાળનું જીવન મળ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હિમામાં ભાગીદાર થઈશું તે આશા માટે આપણને ગર્વ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આ બાબતમાં જે કઈ વિપત્તિઓ છે તેનો આપણે સ્વીકાર કરેલો જ છે. આપણે આ વિપત્તિઓને આનંદપૂર્વક શા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વીકારીએ છીએ? કારણ કે આપણે જાણીએ છીએ કે આ વિપત્તિઓ, જ આપણને વધારે ધીરજવાન બન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આપણી ધીરજ, એ આપણી દૃઢ મક્કમતાની સાબિતી છે. આ સાબિતી આપણને આશા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આ આશા આપણને કદી પણ નિરાશ નહિ કરે એ કદી પણ નિષ્ફળ નહિ જાય. એમ શા કારણે? કેમ કે દેવે આપણા હૃદય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2026-06-15T13:22:55Z</dcterms:created>
  <dcterms:modified xsi:type="dcterms:W3CDTF">2026-06-15T13:22:55Z</dcterms:modified>
  <dc:title>ரோமர்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