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presProps" Target="presProps.xml"/>
  <Relationship Id="rId52" Type="http://schemas.openxmlformats.org/officeDocument/2006/relationships/viewProps" Target="viewProps.xml"/>
  <Relationship Id="rId5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நமக்கு அருளப்பட்ட பரிசுத்த ஆவியினாலே தேவ அன்பு நம்முடைய இருதயங்களில் ஊற்றப்பட்டிருக்கிறபடியால், அந்த நம்பிக்கை நம்மை வெட்கப்படுத்த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 நாம் பெலனற்றவர்களாயிருக்கும்போதே, குறித்த காலத்தில் கிறிஸ்து அக்கிரமக்காரருக்காக மரித்தார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ன்றியும் நாம் பெலனற்றவர்களாயிருக்கும்போதே, குறித்த காலத்தில் கிறிஸ்து அக்கிரமக்காரருக்காக மரித்த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ுக்காக ஒருவன் மரிக்கிறது அரிது; நல்லவனுக்காக ஒருவேளை ஒருவன் மரிக்கத் துணிவா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நீதிமானுக்காக ஒருவன் மரிக்கிறது அரிது; நல்லவனுக்காக ஒருவேளை ஒருவன் மரிக்கத் துணிவ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பாவிகளாயிருக்கையில் கிறிஸ்து நமக்காக மரித்ததினாலே, தேவன் நம்மேல் வைத்த தமது அன்பை விளங்கப்பண்ணுகிறார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நாம் பாவிகளாயிருக்கையில் கிறிஸ்து நமக்காக மரித்ததினாலே, தேவன் நம்மேல் வைத்த தமது அன்பை விளங்கப்பண்ணுகிறார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டி நாம் அவருடைய இரத்தத்தினாலே நீதிமான்களாக்கப்பட்டிருக்க, கோபாக்கினைக்கு நீங்கலாக அவராலே நாம் இரட்சிக்கப்படுவது அதிக நிச்சயமாமே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இப்படி நாம் அவருடைய இரத்தத்தினாலே நீதிமான்களாக்கப்பட்டிருக்க, கோபாக்கினைக்கு நீங்கலாக அவராலே நாம் இரட்சிக்கப்படுவது அதிக நிச்சயமாமே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தேவனுக்குச் சத்துருக்களாயிருக்கையில், அவருடைய குமாரனின் மரணத்தினாலே அவருடனே ஒப்புரவாக்கப்பட்டோமானால், ஒப்புரவாக்கப்பட்டபின் நாம் அவருடைய ஜீவனாலே இரட்சிக்கப்படுவது அதிக நிச்சயமாமே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்விதமாக, நாம் விசுவாசத்தினாலே நீதிமான்களாக்கப்பட்டிருக்கிறபடியால், நம்முடைய கர்த்தராகிய இயேசுகிறிஸ்துமூலமாய் தேவனிடத்தில் சமாதானம் பெற்றிருக்கிறோ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தேவனுக்குச் சத்துருக்களாயிருக்கையில், அவருடைய குமாரனின் மரணத்தினாலே அவருடனே ஒப்புரவாக்கப்பட்டோமானால், ஒப்புரவாக்கப்பட்டபின் நாம் அவருடைய ஜீவனாலே இரட்சிக்கப்படுவது அதிக நிச்சயமாமே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ாம் தேவனுக்குச் சத்துருக்களாயிருக்கையில், அவருடைய குமாரனின் மரணத்தினாலே அவருடனே ஒப்புரவாக்கப்பட்டோமானால், ஒப்புரவாக்கப்பட்டபின் நாம் அவருடைய ஜீவனாலே இரட்சிக்கப்படுவது அதிக நிச்சயமாமே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வுமல்லாமல், இப்பொழுது ஒப்புரவாகுதலை நமக்குக் கிடைக்கப்பண்ணின நம்முடைய கர்த்தராகிய இயேசு கிறிஸ்துமூலமாய் நாம் தேவனைப்பற்றியும் மேன்மைபாராட்டுகிறோ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துவுமல்லாமல், இப்பொழுது ஒப்புரவாகுதலை நமக்குக் கிடைக்கப்பண்ணின நம்முடைய கர்த்தராகிய இயேசு கிறிஸ்துமூலமாய் நாம் தேவனைப்பற்றியும் மேன்மைபாராட்டுகிற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யாக, ஒரே மனுஷனாலே பாவமும் பாவத்தினாலே மரணமும் உலகத்திலே பிரவேசித்ததுபோலவும், எல்லா மனுஷரும் பாவஞ்செய்தபடியால், மரணம் எல்லாருக்கும் வந்ததுபோலவும் இதுவுமாயிற்று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இப்படியாக, ஒரே மனுஷனாலே பாவமும் பாவத்தினாலே மரணமும் உலகத்திலே பிரவேசித்ததுபோலவும், எல்லா மனுஷரும் பாவஞ்செய்தபடியால், மரணம் எல்லாருக்கும் வந்ததுபோலவும் இதுவுமாயிற்று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ம் கொடுக்கப்படுவதற்கு முன்னும் பாவம் உலகத்திலிருந்தது; நியாயப்பிரமாணம் இல்லாதிருந்தால் பாவம் எண்ணப்படமாட்டாது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ியாயப்பிரமாணம் கொடுக்கப்படுவதற்கு முன்னும் பாவம் உலகத்திலிருந்தது; நியாயப்பிரமாணம் இல்லாதிருந்தால் பாவம் எண்ணப்படமாட்டாது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ிருந்தும், மரணமானது ஆதாம்முதல் மோசேவரைக்கும், ஆதாமின் மீறுதலுக்கொப்பாய்ப் பாவஞ்செய்யாதவர்களையும் ஆண்டுகொண்டது; அந்த ஆதாம் பின்பு வந்தவருக்கு முன்னடையாளமானவ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ிருந்தும், மரணமானது ஆதாம்முதல் மோசேவரைக்கும், ஆதாமின் மீறுதலுக்கொப்பாய்ப் பாவஞ்செய்யாதவர்களையும் ஆண்டுகொண்டது; அந்த ஆதாம் பின்பு வந்தவருக்கு முன்னடையாளமானவ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இவ்விதமாக, நாம் விசுவாசத்தினாலே நீதிமான்களாக்கப்பட்டிருக்கிறபடியால், நம்முடைய கர்த்தராகிய இயேசுகிறிஸ்துமூலமாய் தேவனிடத்தில் சமாதானம் பெற்றிருக்கிறோ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அப்படியிருந்தும், மரணமானது ஆதாம்முதல் மோசேவரைக்கும், ஆதாமின் மீறுதலுக்கொப்பாய்ப் பாவஞ்செய்யாதவர்களையும் ஆண்டுகொண்டது; அந்த ஆதாம் பின்பு வந்தவருக்கு முன்னடையாளமானவன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மீறுதலின் பலன் கிருபை வரத்தின் பலனுக்கு ஒப்பானதல்ல. எப்படியெனில், ஒருவனுடைய மீறுதலினாலே அநேகர் மரித்திருக்க, தேவனுடைய கிருபையும் இயேசுகிறிஸ்து என்னும் ஒரே மனுஷனுடைய கிருபையினாலே வரும் ஈவும் அநேகர்மேல் அதிகமாய்ப் பெருகியிருக்கிறது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மீறுதலின் பலன் கிருபை வரத்தின் பலனுக்கு ஒப்பானதல்ல. எப்படியெனில், ஒருவனுடைய மீறுதலினாலே அநேகர் மரித்திருக்க, தேவனுடைய கிருபையும் இயேசுகிறிஸ்து என்னும் ஒரே மனுஷனுடைய கிருபையினாலே வரும் ஈவும் அநேகர்மேல் அதிகமாய்ப் பெருகியிருக்கிற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னாலும் மீறுதலின் பலன் கிருபை வரத்தின் பலனுக்கு ஒப்பானதல்ல. எப்படியெனில், ஒருவனுடைய மீறுதலினாலே அநேகர் மரித்திருக்க, தேவனுடைய கிருபையும் இயேசுகிறிஸ்து என்னும் ஒரே மனுஷனுடைய கிருபையினாலே வரும் ஈவும் அநேகர்மேல் அதிகமாய்ப் பெருகியிருக்கிற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ஒருவன் பாவஞ்செய்ததினால் உண்டான தீர்ப்பு தேவன் அருளும் ஈவுக்கு ஒப்பானதல்ல; அந்தத் தீர்ப்பு ஒரே குற்றத்தினிமித்தம் ஆக்கினைக்கு ஏதுவாயிருந்தது; கிருபைவரமோ அநேக குற்றங்களை நீக்கி நீதிவிளங்கும் தீர்ப்புக்கு ஏதுவாயிருக்கிற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மேலும் ஒருவன் பாவஞ்செய்ததினால் உண்டான தீர்ப்பு தேவன் அருளும் ஈவுக்கு ஒப்பானதல்ல; அந்தத் தீர்ப்பு ஒரே குற்றத்தினிமித்தம் ஆக்கினைக்கு ஏதுவாயிருந்தது; கிருபைவரமோ அநேக குற்றங்களை நீக்கி நீதிவிளங்கும் தீர்ப்புக்கு ஏதுவாயிருக்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்லாமலும், ஒருவனுடைய மீறுதலினாலே அந்த ஒருவன்மூலமாய், மரணம் ஆண்டுகொண்டிருக்க, கிருபையின் பரிபூரணத்தையும் நீதியாகிய ஈவின் பரிபூரணத்தையும் பெறுகிறவர்கள் இயேசு கிறிஸ்து என்னும் ஒருவராலே ஜீவனை அடைந்து ஆளுவார்களென்பது அதிக நிச்சயமாமே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்லாமலும், ஒருவனுடைய மீறுதலினாலே அந்த ஒருவன்மூலமாய், மரணம் ஆண்டுகொண்டிருக்க, கிருபையின் பரிபூரணத்தையும் நீதியாகிய ஈவின் பரிபூரணத்தையும் பெறுகிறவர்கள் இயேசு கிறிஸ்து என்னும் ஒருவராலே ஜீவனை அடைந்து ஆளுவார்களென்பது அதிக நிச்சயமா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ல்லாமலும், ஒருவனுடைய மீறுதலினாலே அந்த ஒருவன்மூலமாய், மரணம் ஆண்டுகொண்டிருக்க, கிருபையின் பரிபூரணத்தையும் நீதியாகிய ஈவின் பரிபூரணத்தையும் பெறுகிறவர்கள் இயேசு கிறிஸ்து என்னும் ஒருவராலே ஜீவனை அடைந்து ஆளுவார்களென்பது அதிக நிச்சயமா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ஒரே மீறுதலினாலே எல்லா மனுஷருக்கும் ஆக்கினைக்கு ஏதுவான தீர்ப்பு உண்டானதுபோல, ஒரே நீதியினாலே எல்லா மனுஷருக்கும் ஜீவனை அளிக்கும் நீதிக்கு ஏதுவான தீர்ப்பு உண்டாயிற்ற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மூலமாய் நாம் இந்தக் கிருபையில் பிரவேசிக்கும் சிலாக்கியத்தை விசுவாசத்தினால் பெற்று நிலைகொண்டிருந்து, தேவமகிமையை அடைவோமென்கிற நம்பிக்கையினாலே மேன்மைபாராட்டுகிறோம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ஒரே மீறுதலினாலே எல்லா மனுஷருக்கும் ஆக்கினைக்கு ஏதுவான தீர்ப்பு உண்டானதுபோல, ஒரே நீதியினாலே எல்லா மனுஷருக்கும் ஜீவனை அளிக்கும் நீதிக்கு ஏதுவான தீர்ப்பு உண்டா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கையால் ஒரே மீறுதலினாலே எல்லா மனுஷருக்கும் ஆக்கினைக்கு ஏதுவான தீர்ப்பு உண்டானதுபோல, ஒரே நீதியினாலே எல்லா மனுஷருக்கும் ஜீவனை அளிக்கும் நீதிக்கு ஏதுவான தீர்ப்பு உண்ட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ன்றியும் ஒரே மனுஷனுடைய கீழ்ப்படியாமையினாலே அநேகர் பாவிகளாக்கப்பட்டதுபோல, ஒருவருடைய கீழ்ப்படிதலினாலே அநேகர் நீதிமான்களாக்கப்படுவ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ன்றியும் ஒரே மனுஷனுடைய கீழ்ப்படியாமையினாலே அநேகர் பாவிகளாக்கப்பட்டதுபோல, ஒருவருடைய கீழ்ப்படிதலினாலே அநேகர் நீதிமான்களாக்கப்படுவ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, மீறுதல் பெருகும்படிக்கு நியாயப்பிரமாணம் வந்தது; அப்படியிருந்தும், பாவம் பெருகின இடத்தில் கிருபை அதிகமாய்ப் பெருகிற்ற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ேலும், மீறுதல் பெருகும்படிக்கு நியாயப்பிரமாணம் வந்தது; அப்படியிருந்தும், பாவம் பெருகின இடத்தில் கிருபை அதிகமாய்ப் பெருகிற்ற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 பாவம் மரணத்துக்கு ஏதுவாக ஆண்டுகொண்டதுபோல, கிருபையானது நம்முடைய கர்த்தராகிய இயேசு கிறிஸ்துவின் மூலமாய் நீதியினாலே நித்தியஜீவனுக்கு ஏதுவாக ஆண்டுகொண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 பாவம் மரணத்துக்கு ஏதுவாக ஆண்டுகொண்டதுபோல, கிருபையானது நம்முடைய கர்த்தராகிய இயேசு கிறிஸ்துவின் மூலமாய் நீதியினாலே நித்தியஜீவனுக்கு ஏதுவாக ஆண்டுகொண்டது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ஆதலால் பாவம் மரணத்துக்கு ஏதுவாக ஆண்டுகொண்டதுபோல, கிருபையானது நம்முடைய கர்த்தராகிய இயேசு கிறிஸ்துவின் மூலமாய் நீதியினாலே நித்தியஜீவனுக்கு ஏதுவாக ஆண்டுகொண்ட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மூலமாய் நாம் இந்தக் கிருபையில் பிரவேசிக்கும் சிலாக்கியத்தை விசுவாசத்தினால் பெற்று நிலைகொண்டிருந்து, தேவமகிமையை அடைவோமென்கிற நம்பிக்கையினாலே மேன்மைபாராட்டுகிறோம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ுமாத்திரமல்ல, உபத்திரவம் பொறுமையையும், பொறுமை பரீட்சையையும், பரீட்சை நம்பிக்கையையும் உண்டாக்குகிறதென்று நாங்கள் அறி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துமாத்திரமல்ல, உபத்திரவம் பொறுமையையும், பொறுமை பரீட்சையையும், பரீட்சை நம்பிக்கையையும் உண்டாக்குகிறதென்று நாங்கள் அறி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பத்திரவங்களிலேயும் மேன்மைபாராட்டுகிறோ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மேலும் நமக்கு அருளப்பட்ட பரிசுத்த ஆவியினாலே தேவ அன்பு நம்முடைய இருதயங்களில் ஊற்றப்பட்டிருக்கிறபடியால், அந்த நம்பிக்கை நம்மை வெட்கப்படுத்த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696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ঢেলে দেওয়া হয়েছে৷ সেই পবিত্র আত্মাকে আমরা ঈশ্বরের দানরূপে পে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আমরা যখন শক্তিহীন ছিলাম তখন খ্রীষ্ট আমাদের জন্য প্রাণ দিলেন, উপযুক্ত সময়ে খ্রীষ্ট আমাদের ম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ুষ্ট লোকদের জন্য প্রাণ দ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কোন সত্ লোকের জন্য কেউ নিজের প্রাণ দেয় না বললেই চলে৷ যিনি অন্য়ের উপকার করেছেন এমন লোক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হয়তো বা কেউ সাহস করে প্রাণ দিলেও দিতে পা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কিন্তু আমরা যখন পাপী ছিলাম খ্রীষ্ট তখনও আমাদের জন্য প্রাণ দিলেন; আর এইভাবে ঈশ্বর দেখালেন য়ে তিন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ভালবাস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ঈশ্বর খ্রীষ্টের রক্তের মাধ্যমে আমাদের ধার্মিক প্রতিপন্ন করেছেন; তবে এই সত্যটি আরও কত সুনিশ্চি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়ে খ্রীষ্টের মাধ্যমে আমরা ঈশ্বরের ক্রোধ থেকে রক্ষা প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আমরা যখন তাঁর শত্রু ছিলাম তখন যদি ঈশ্বর তাঁর পুত্রের মৃত্যুর মাধ্যমে তাঁর সঙ্গে আমাদের মিল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বিশ্বাসের জন্য আমরা ঈশ্বরের সামনে ধার্মিক প্রতিপন্ন হয়েছি বলে, প্রভু যীশু খ্রীষ্টের মধ্য দি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িয়ে নিলেন, তাহলে মিলনের পরে এটা আরও কত নিশ্চিত য়ে আমরা এখন তাঁর পুত্রের জীবনের মাধ্যমে উদ্ধ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া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শুধু য়ে উদ্ধার পাব তা নয়, এখন আমরা ঈশ্বরে আনন্দ করি৷ আমরা আমাদের প্রভু যীশু খ্রীষ্টের মাধ্য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েই আনন্দ পেয়েছি, য়াঁর মাধ্যমে আমরা এখন ঈশ্বরের মিত্রে পরিণত হয়ে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একজনের মধ্য দিয়ে য়েমন পৃথিবীতে পাপ এসেছিল, তেমনি পাপের সাথে এসেছে মৃত্যু৷ সকল মানুষ পাপ করে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র পাপ করার জন্যই সকলের কাছে মৃত্যু এ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মোশির বিধি-ব্যবস্থা আসার আগে জগতে পাপ ছিল, অবশ্য তখন বিধি-ব্যবস্থা ছিল না বলে ঈশ্বর লোকদের প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গন্য করতেন ন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কিন্তু আদমের সময় থেকে মোশির সময় পর্যন্ত মৃত্যু সমানে রাজত্ব করছিল৷ ঈশ্বরের আদেশ অমান্য কর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রুন আদম পাপ করেছিলেন৷ কিন্তু যাঁরা আদমকে দেওয়া ঐসব আদেশ লঙঘন করে পাপ করে নি, মৃত্যু তাদের ওপরেও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ঙ্গে আমাদের শান্তি চুক্তি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রাজত্ব করছিল৷আসলে যিনি আসছিলেন, আদম ছিলেন তাঁর প্রতিরূপ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কিন্তু আদমের অপরাধ য়েরকম ঈশ্বরের অনুগ্রহ দান সেই রকমের নয়, কারণ ঐ একটি লোকের পাপের দরুন অনেক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ৃত্যু হল, সেইরকমভাবেই একজন ব্যক্তি যীশু খ্রীষ্টের মধ্য দিয়ে বহুলোক ঈশ্বরের অনুগ্রহদানে জীবন লাভ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আর ঈশ্বরের অনুগ্রহদানের মধ্য দিয়ে যা এল তা আদমের একটি পাপের ফল থেকে ভিন্ন, কারণ একটি পাপের জন্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েমে এসেছিল বিচার ও পরে দণ্ডাজ্ঞা; কিন্তু বহুলোকের পাপের পর এল ঈশ্বরের বিনামূল্যের দ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একজন পাপ করল, আর সেই এক ব্যক্তির অপরাধের জন্য সকলের ওপর মৃত্যু রাজত্ব করল; কিন্তু এখন যাঁ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কাছ থেকে অনুগ্রহ লাভ করে ও ধার্মিক গন্য হবার অধিকার দান হিসেবে পায়, তারা নিশ্চয়ই সেই এ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্যক্তি অর্থাত্ যীশু খ্রীষ্টের মাধ্যমে জীবনের পরিপূর্ণতা নিয়ে রাজত্ব কর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তাই আদমের একটি পাপ য়েমন সকলের উপরে মৃত্যুদণ্ড নিয়ে এল, সেই একইভাবে খ্রীষ্টের একটি ন্যায় কাজ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খ্রীষ্টের জন্যই আমরা আমাদের বিশ্বাসের দ্বারা ঈশ্বরের অনুগ্রহে প্রবেশ করেছি এবং দাঁড়িয়ে আছি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ধ্য দিয়ে তাঁর দ্বারা সকলেই ঈশ্বরের সাক্ষাতে ধার্মিক প্রতিপন্ন হয়েছে আর তার ফলে তারা প্রকৃত জীবন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ধিকারী হ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সুতরাং য়েমন একজনের অবাধ্যতার ফলে সব লোক পাপী বলে গন্য হল, সেইরকমভাবে সেই একজনের বাধ্যতার ফ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েকে ধার্মিক প্রতিপন্ন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বিধি-ব্যবস্থা দেওয়া হয়েছিল যাতে পাপ বৃদ্ধি পায়৷ কিন্তু য়েখানে পাপের বাহুল্য হল সেখান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অনুগ্রহ আরো উপচে পড়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এক সময় য়েমন পাপ মৃত্যুর মাধ্যমে আমাদের ওপর রাজত্ব করেছিল, সেইরকম ঈশ্বর লোকদের ওপর তাঁর মহ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নুগ্রহ দান করলেন যাতে সেই অনুগ্রহ তাদের ঈশ্বরের সাক্ষাতে ধার্মিক প্রতিপন্ন করে তোলে, আর এরই ফল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াদের প্রভু যীশু খ্রীষ্টের দ্বারা মানুষ অনন্ত জীবন লাভ কর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মরা আনন্দ করি য়ে এই প্রত্যাশা নিয়ে আমরা একদিন ঈশ্বরের মহিমার অংশীদার হব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এমন কি সমস্ত দুঃখ কষ্টের মধ্যে আমরা আনন্দ করি, কারণ আমরা জানি য়ে এইসব দুঃখ কষ্ট আমাদের ধৈর্য্য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থে এগিয়ে নিয়ে যা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ধৈর্য্য আমাদের স্বভাবকে খাঁটি করে তোলে এবং এই খাঁটি স্বভাবের ফলে জীবনে আশার উত্‌পত্তি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এই প্রত্যাশা কখনই আমাদের নিরাশ করে না, কারণ পবিত্র আত্মার মাধ্যমে ঈশ্বরের ভালবাসা আমাদের অন্ত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ரோமர்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2026-07-30T22:31:32Z</dcterms:created>
  <dcterms:modified xsi:type="dcterms:W3CDTF">2026-07-30T22:31:32Z</dcterms:modified>
  <dc:title>ரோமர்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