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ட்டுக்காக அச்சமுண்டாகி, வழியிலே பயங்கள் தோன்றி, வாதுமைமரம் பூப்பூத்து, வெட்டுக்கிளியும் பாரமாகி, பசித்தீபனமும் அற்றுப்போகாததற்குமுன்னும், மனுஷன் தன் நித்திய வீட்டுக்குப் போகிறதினாலே, துக்கங்கொண்டாடுகிறவர்கள் வீதியிலே திரியாததற்குமுன்ன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ட்டுக்காக அச்சமுண்டாகி, வழியிலே பயங்கள் தோன்றி, வாதுமைமரம் பூப்பூத்து, வெட்டுக்கிளியும் பாரமாகி, பசித்தீபனமும் அற்றுப்போகாததற்குமுன்னும், மனுஷன் தன் நித்திய வீட்டுக்குப் போகிறதினாலே, துக்கங்கொண்டாடுகிறவர்கள் வீதியிலே திரியாததற்குமுன்ன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ள்ளிக்கயிறு கட்டுவிட்டு, பொற்கிண்ணி நசுங்கி, ஊற்றின் அருகே சால் உடைந்து, துரவண்டையில் உருளை நொறுங்க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ள்ளிக்கயிறு கட்டுவிட்டு, பொற்கிண்ணி நசுங்கி, ஊற்றின் அருகே சால் உடைந்து, துரவண்டையில் உருளை நொறுங்க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மண்ணானது தான் முன்னிருந்த பூமிக்குத் திரும்பி, ஆவி தன்னைத் தந்த தேவனிடத்திற்கு மறுபடியும் போகாததற்குமுன்னும், அவரை உன் வாலிபப்பிராயத்திலே நின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ை, மாயை, எல்லாம் மாயை என்று பிரசங்கி சொல்லு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பிரசங்கி ஞானவானாயிருந்தபடியால், அவன் ஜனத்துக்கு அறிவைப்போதித்து, கவனமாய்க் கேட்டாராய்ந்து அநேகம் நீதிமொழிகளைச் சேர்த்து எழுத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ேலும், பிரசங்கி ஞானவானாயிருந்தபடியால், அவன் ஜனத்துக்கு அறிவைப்போதித்து, கவனமாய்க் கேட்டாராய்ந்து அநேகம் நீதிமொழிகளைச் சேர்த்து எழுத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மான வார்த்தைகளைக் கண்டுபிடிக்க பிரசங்கி வகைதேடினான்; எழுதின வாக்கியங்கள் செவ்வையும் சத்தியமுமானவை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மான வார்த்தைகளைக் கண்டுபிடிக்க பிரசங்கி வகைதேடினான்; எழுதின வாக்கியங்கள் செவ்வையும் சத்தியமுமானவை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 உன் வாலிபப்பிராயத்திலே உன் சிருஷ்டிகரை நினை; தீங்குநாட்கள் வராததற்குமுன்னும், எனக்குப் பிரியமானவைகளல்ல என்று நீ சொல்லும் வருஷங்கள் சேராததற்குமுன்ன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ஞானிகளின் வாக்கியங்கள் தாற்றுக்கோல்கள்போலவும் சங்கத்தலைவர்களால் அறையப்பட்ட ஆணிகள்போலவும் இருக்கிறது; அவைகள் ஒரே மேய்ப்பனால் அளிக்கப்பட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ஞானிகளின் வாக்கியங்கள் தாற்றுக்கோல்கள்போலவும் சங்கத்தலைவர்களால் அறையப்பட்ட ஆணிகள்போலவும் இருக்கிறது; அவைகள் ஒரே மேய்ப்பனால் அளிக்கப்பட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மகனே! இவைகளினாலே புத்தியடைவாயாக; அநேகம் புஸ்தகங்களை உண்டுபண்ணுகிறதற்கு முடிவில்லை; அதிகபடிப்பு உடலுக்கு இளைப்ப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மகனே! இவைகளினாலே புத்தியடைவாயாக; அநேகம் புஸ்தகங்களை உண்டுபண்ணுகிறதற்கு முடிவில்லை; அதிகபடிப்பு உடலுக்கு இளைப்ப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ாரியத்தின் கடைத்தொகையை கேட்போமாக, தேவனுக்குப் பயந்து, அவர் கற்பனைகளைக் கைக்கொள்; எல்லா மனுஷர்மேலும் விழுந்த கடமை இதுவ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ாரியத்தின் கடைத்தொகையை கேட்போமாக, தேவனுக்குப் பயந்து, அவர் கற்பனைகளைக் கைக்கொள்; எல்லா மனுஷர்மேலும் விழுந்த கடமை இதுவ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வ்வொரு கிரியையையும், அந்தரங்கமான ஒவ்வொரு காரியத்தையும் நன்மையானாலும் தீமையானாலும், தேவன் நியாயத்திலே கொண்டுவருவ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வ்வொரு கிரியையையும், அந்தரங்கமான ஒவ்வொரு காரியத்தையும் நன்மையானாலும் தீமையானாலும், தேவன் நியாயத்திலே கொண்டுவர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ூரியனும், வெளிச்சமும், சந்திரனும், நட்சத்திரங்களும், அந்தகாரப்படாததற்குமுன்ன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ூரியனும், வெளிச்சமும், சந்திரனும், நட்சத்திரங்களும், அந்தகாரப்படாததற்குமுன்ன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ழைக்குப்பின் மேகங்கள் திரும்பத்திரும்ப வராததற்குமுன்னும், வீட்டுக்காவலாளிகள் தள்ளாடி பெலசாலிகள் கூனிப்போய், ஏந்திரம் அரைக்கிறவர்கள் கொஞ்சமானதினால் ஓய்ந்து, பலகணிவழியாய்ப் பார்க்கிறவர்கள் இருண்டுபோகிறதற்குமுன்ன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ழைக்குப்பின் மேகங்கள் திரும்பத்திரும்ப வராததற்குமுன்னும், வீட்டுக்காவலாளிகள் தள்ளாடி பெலசாலிகள் கூனிப்போய், ஏந்திரம் அரைக்கிறவர்கள் கொஞ்சமானதினால் ஓய்ந்து, பலகணிவழியாய்ப் பார்க்கிறவர்கள் இருண்டுபோகிறதற்குமுன்ன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ந்திர சத்தம் தாழ்ந்ததினால் தெருவாசலின் கதவுகள் அடைபட்டு, குருவியின் சத்தத்துக்கும் எழுந்திருக்கவேண்டியதாகி, கீதவாத்தியக் கன்னிகைகளெல்லாம் அடங்கிப்போகாததற்குமுன்ன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ந்திர சத்தம் தாழ்ந்ததினால் தெருவாசலின் கதவுகள் அடைபட்டு, குருவியின் சத்தத்துக்கும் எழுந்திருக்கவேண்டியதாகி, கீதவாத்தியக் கன்னிகைகளெல்லாம் அடங்கிப்போகாததற்குமுன்ன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ட்டுக்காக அச்சமுண்டாகி, வழியிலே பயங்கள் தோன்றி, வாதுமைமரம் பூப்பூத்து, வெட்டுக்கிளியும் பாரமாகி, பசித்தீபனமும் அற்றுப்போகாததற்குமுன்னும், மனுஷன் தன் நித்திய வீட்டுக்குப் போகிறதினாலே, துக்கங்கொண்டாடுகிறவர்கள் வீதியிலே திரியாததற்குமுன்ன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రువుగా ఉండును, బుడ్డబుడుసర కాయ పగులును, ఏలయనగా ఒకడు తన నిత్యమైన ఉనికిపట్టునకు పోవుచున్నాడు. వ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మిత్తము ప్రలా పించువారు వీధులలో తిరు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ెండి త్రాడు విడి పోవును, బంగారు గిన్నె పగిలిపోవును, ధారయొద్ద కుండ పగిలిపోవును, బావియొద్ద చక్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న్నయి నది వెనుకటివలెనే మరల భూమికి చేరును, ఆత్మ దాని దయచేసిన దేవుని యొద్దకు మరల 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సమస్తము వ్యర్థమని ప్రసంగి చెప్పుచున్నాడు సమస్తము వ్వర్థ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ప్రసంగి జ్ఞానియై యుండెను అతడు జనులకు జ్ఞానము బోధించెను; అతడు ఆలోచించి సంగతులు పరిశీలించి అనే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మెతలను అనుక్రమపర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​ప్రసంగి యింపైన మాటలు చెప్పుటకు పూనుకొనెను, సత్యమునుగూర్చిన మాటలు యథార్థభావముతో వ్రాయ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ూన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ుర్దినములు రాకముందేఇప్పుడు వీటియందు నాకు సంతోషము లేదని నీవు చెప్పు సంవత్సరములు రాకముంద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జ్ఞానులు చెప్పు మాటలు ములుకోలలవలెను చక్కగా కూర్చబడి బిగగొట్టబడిన మేకులవలెను ఉన్నవి; అవి ఒ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పరివలన అంగీకరింపబడినట్ట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ఇదియు గాక నా కుమారుడా, హితోపదేశములు వినుము; పుస్తక ములు అధికముగా రచింపబడును, దానికి అంతము లేద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స్తారముగా విద్యాభ్యాసము చేయుట దేహమునకు ఆయాసకర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ఇదంతయు వినిన తరువాత తేలిన ఫలితార్థమిదే; దేవునియందు భయభక్తులు కలిగియుండి ఆయన కట్టడల ననుసర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డుచుచుండవలెను, మానవకోటికి ఇదియే విధ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గూఢమైన ప్రతి యంశమునుగూర్చి దేవుడు విమర్శచేయునప్పుడు ఆయన ప్రతిక్రియను అది మంచిదే గాని చెడ్డద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ని, తీర్పులోనికి తె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తేజస్సునకును సూర్య చంద్ర నక్షత్రములకును చీకటి కమ్మకముందే, వాన వెలిసిన తరువాత మేఘములు మర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కముందే, నీ బాల్యదినములందే నీ సృష్టికర్తను స్మరణకు తెచ్చ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 దినమున ఇంటి కావలివారు వణకు దురు బలిష్ఠులు వంగుదురు, విసరువారు కొద్దిమంది యగుటచేత ప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ాలించుకొందురు, కిటికీలలోగుండ చూచువారు కానలేకయ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తిరుగటిరాళ్ల ధ్వని తగ్గిపోవును, వీధి తలుపులు మూయబడును, పిట్టయొక్క కూతకు ఒకడు లేచును; సంగీత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 స్త్రీలు, నాదము చేయువారందరును నిశ్చబ్దముగా ఉంచబ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ఎత్తు చోటులకు భయపడుదురు. మార్గములయందు భయంకరమైనవి కనబడును, బాదము వృక్షము పువ్వులు పూయును, మిడు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2026-09-07T02:52:41Z</dcterms:created>
  <dcterms:modified xsi:type="dcterms:W3CDTF">2026-09-07T02:52:41Z</dcterms:modified>
  <dc:title>ప్రసంగి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