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6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னை உம் பிள்ளையாய் மாற்றி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ேவைக்காய் அழைத்தீரே – 2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உம்மை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ஸ்தோத்தர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ே உம்மை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நேச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ீர் செய்த நன்மைகள் ஆய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 நினைக்கும் வேளையில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கிமையில் உம்மை தரிச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த்தும் பாதையை எண்ணும் போது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2026-09-08T11:02:38Z</dcterms:created>
  <dcterms:modified xsi:type="dcterms:W3CDTF">2026-09-08T11:02:38Z</dcterms:modified>
  <dc:title>துதிப் பாடல்கள் : 67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