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8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ளர்ந்தே பெருகுவோம் என்றே 
உளம் மகிழ்ந்தே புகழ்ந்திட வாரீர்
தளர்ந்தே சோர்வுறும் கால்களை 
பலமடைந்தே நடந்திட வார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குவோம் வளர்ந்து பெருகுவோம்
தேவன் அருளும் ஆவியின் அருமையாம்
ஒளியில் (வளர்ந்தே பெருகுவோம்)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ூய்மையில் தவறிய வேளை 
நம்மை தூயவர் தூக்கியே எடுத்தார்
தாய்மை கரம் கொண்டு மேலும் 
நம்மை தாங்கியே தினம் அழை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குவோம் வளர்ந்து பெருகுவோம்
தேவன் அருளும் ஆவியின் அருமையாம்
ஒளியில் (வளர்ந்தே பெருகுவோம்)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ிரிவினை எழுந்திடும் நேரம் 
கரிசனையோடவர் இணைத்தார்
உரிமையில் ஒருமையில் வளறு -அவர்
பரிவுடன் தினம் நட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குவோம் வளர்ந்து பெருகுவோம்
தேவன் அருளும் ஆவியின் அருமையாம்
ஒளியில் (வளர்ந்தே பெருகுவோம்)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ளியென உலகினில் வந்தார்- நம்மை
ஒளியென விளங்கிட அழைத்தார்
ஒளி தரும் தீபங்களாக-என்றும்
ஒளிர்ந்திட ஓடியே வார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குவோம் வளர்ந்து பெருகுவோம்
தேவன் அருளும் ஆவியின் அருமையாம்
ஒளியில் (வளர்ந்தே பெருகுவோம்)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2026-06-21T08:50:17Z</dcterms:created>
  <dcterms:modified xsi:type="dcterms:W3CDTF">2026-06-21T08:50:17Z</dcterms:modified>
  <dc:title>ஆன்மிகத் தொனி : 954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