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யானது தான் கக்கினதைத் தின்னும்படி திரும்புவதுபோல, மூடனும் தன் மூடத்தனத்துக்குத் திரும்பு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பார்வைக்கு ஞானியாயிருப்பவனைக் கண்டாயானால், அவனைப்பார்க்கிலும் மூடனைக்குறித்து அதிக நம்பிக்கையாயிருக்கலா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பார்வைக்கு ஞானியாயிருப்பவனைக் கண்டாயானால், அவனைப்பார்க்கிலும் மூடனைக்குறித்து அதிக நம்பிக்கையாயிருக்கலா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ழியிலே சிங்கம் இருக்கும், நடு வீதியிலே சிங்கம் இருக்கும் என்று சோம்பேறி சொல்ல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தவு கீல்மூளையில் ஆடுகிறதுபோல,சோம்பேறியும் படுக்கையில் ஆடிக்கொண்டிருக்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ோம்பேறி தன் கையைக் கலத்திலே வைத்து அதைத் தன் வாய்க்குத் திரும்ப எடுக்க வருத்தப்படுகி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த்தியுள்ள மறுஉத்தரவு சொல்லத்தகும் ஏழுபேரைப்பார்க்கிலும் சோம்பேறி தன் பார்வைக்கு அதிக ஞானமுள்ள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ழியே போகையில் தனக்கடாத வழக்கில் தலையிடுகிறவன் நாயைக் காதைப் பிடித்திழுக்கிறவனைப்போலிருக்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ொள்ளிகளையும் அம்புகளையும் சாவுக்கேதுவானவைகளையும் எறிகிற பைத்தியக்காரன் எப்படியிருக்கிறானோ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ஷ்ணகாலத்திலே உறைந்தபனியும், அறுப்புக்காலத்திலே மழையும் தகாததுபோல, மூடனுக்கு மகிமை தக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ூடனுக்கு அவன் மதியீனத்தின்படி மறுஉத்தரவு கொடு; கொடாவிட்டால் அவன் தன் பார்வைக்கு ஞானியாயிருப்ப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டைக்கலான் குருவி அலைந்துபோவதுபோலும், தகைவிலான் குருவி பறந்துபோவதுபோலும், காரணமில்லாமல் இட்ட சாபம் தங்க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திரைக்குச் சவுக்கும், கழுதைக்குக் கடிவாளமும், மூடனுடைய முதுகுக்குப் பிரம்பும் ஏற்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ூடனுக்கு அவன் மதியீனத்தின்படி மறுஉத்தரவு கொடாதே; கொடுத்தால் நீயும் அவனைப் போலாவ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ே, தனக்கடுத்தவனை வஞ்சித்து: நான் விளையாட்டுக்கல்லவோ செய்தேன் என்று சொல்லுகிற மனுஷனும் இருக்கி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ிறகில்லாமல் நெருப்பு அவியும்; கோள்சொல்லுகிறவனில்லாமல் சண்டை அடங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ிகள் தழலுக்கும், விறகு நெருப்புக்கும் ஏதுவானதுபோல, வாதுப்பிரியன் சண்டைகளை மூட்டுகிறதற்கு ஏதுவானவ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ோள்காரனுடைய வார்த்தைகள் விளையாட்டுப்போலிருக்கும்; ஆனாலும் அவைகள் உள்ளத்திற்குள் தை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ேச அனலைக் காண்பிக்கிற உதடுகளோடு கூடிய தீயநெஞ்சம் வெள்ளிப்பூச்சு பூசிய ஓட்டைப்போல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கைஞன் தன் உள்ளத்தில் கபடத்தை மறைத்து, தன் உதடுகளினால் சூதுபேசுகி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இதம்பேசினாலும் அவனை நம்பாதே; அவன் இருதயத்தில் ஏழு அருவருப்புகள் உண்ட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ூடனுக்கு அவன் மதியீனத்தின்படி மறுஉத்தரவு கொடு; கொடாவிட்டால் அவன் தன் பார்வைக்கு ஞானியாயிருப்ப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கையை வஞ்சகமாய் மறைத்துவைக்கிறவனெவனோ அவனுடைய பொல்லாங்கு மகா சபையிலே வெளிப்படுத்தப்ப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டுகுழியை வெட்டுகிறவன் தானே அதில் விழுவான்; கல்லைப் புரட்டுகிறவன்மேல் அந்தக் கல் திரும்ப விழ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ள்ளநாவு தன்னால் கிலேசப்பட்டவர்களைப் பகைக்கும்; இச்சகம்பேசும் வாய் அழிவை உண்டுபண்ண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ூடன் கையிலே செய்தி அனுப்புகிறவன் தன் கால்களையே தறித்துக்கொண்டு நஷ்டத்தை அடைகி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ொண்டியின் கால்கள் குந்திக்குந்தி நடக்கும், அப்படியே மூடரின் வாயிலுள்ள உவமைச்சொல்லும் குந்த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ூடனுக்குக் கனத்தைக் கொடுக்கிறவன் கவணிலே கல்லைக்கட்டுகிறவன் போலிருப்ப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ூடன் வாயில் அகப்பட்ட பழமொழி வெறியன் கையில் அகப்பட்ட முள்ள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லத்தவன் அனைவரையும் நோகப்பண்ணி, மூடனையும் வேலைகொள்ளுகிறான், மீறி நடக்கிறவர்களையும் வேலைகொள்ளுகி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லத்தவன் அனைவரையும் நோகப்பண்ணி, மூடனையும் வேலைகொள்ளுகிறான், மீறி நடக்கிறவர்களையும் வேலைகொள்ளு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87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നായി ഛർദ്ദിച്ചതിലേക്കു വീണ്ടും തിരിയുന്നതും മൂഢൻ തന്റെ ഭോഷത്വം ആവർത്തിക്കുന്നതും ഒരുപോല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തനിക്കുതന്നേ ജ്ഞാനിയെന്നു തോന്നുന്ന മനുഷ്യനെ നീ കാണുന്നുവോ? അവനെക്കുറിച്ചുള്ളതിനെക്കാ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ൂഢനെക്കുറിച്ചു അധികം പ്രത്യാശയു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വഴിയിൽ കേസരി ഉണ്ടു, തെരുക്കളിൽ സിംഹം ഉണ്ടു എന്നിങ്ങനെ മടിയൻ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കതകു ചുഴിക്കുറ്റിയിൽ എന്നപോലെ മടിയൻ തന്റെ കിടക്കയിൽ തിരി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മടിയൻ തന്റെ കൈ തളികയിൽ പൂത്തുന്നു; വായിലേക്കു തിരികെ കൊണ്ടുവരുന്നതു അവന്നു പ്രയാസ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ബുദ്ധിയോടെ പ്രതിവാദിപ്പാൻ പ്രാപ്തിയുള്ള ഏഴു പേരിലും താൻ ജ്ഞാനി എന്നു മടിയന്നു തോന്ന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തന്നെ സംബന്ധിക്കാത്ത വഴക്കിൽ ഇടപെടുന്നവൻ വഴിയെപോകുന്ന നായുടെ ചെവിക്കു പിടിക്കുന്നവനെപ്പോല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കൂട്ടുകാരനെ വഞ്ചിച്ചിട്ടു അതു കളി എന്നു പറയുന്ന മനുഷ്യ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വേനൽകാലത്തു ഹിമവും കൊയ്ത്തുകാലത്തു മഴയും എന്നപോലെ ഭോഷന്നു ബഹുമാനം പൊരുത്തമ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മൂഢന്നു താൻ ജ്ഞാനിയെന്നു തോന്നാതിരിക്കേണ്ടതിന്നു അവന്റെ ഭോഷത്വത്തിന്നു ഒത്തവണ്ണം അവനോടു ഉത്ത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കുരികിൽ പാറിപ്പോകുന്നതും മീവൽപക്ഷിപറന്നുപോകുന്നതും പോലെ കാരണം കൂടാതെ ശാപം പറ്റു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കുതിരെക്കു ചമ്മട്ടി, കഴുതെക്കു കടിഞ്ഞാൺ, മൂഢന്മാരുടെ മുതുകിന്നു വട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നീയും മൂഢനെപ്പോലെ ആകാതിരിക്കേണ്ടതിന്നു അവന്റെ ഭോഷത്വംപോലെ അവനോടു ഉത്തരം പറയ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തീക്കൊള്ളികളും അമ്പുകളും മരണവും എറിയുന്ന ഭ്രാന്തനെപ്പോലെയ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വിറകു ഇല്ലാഞ്ഞാൽ തീ കെട്ടു പോകും; നുണയൻ ഇല്ലാഞ്ഞാൽ വഴക്കും ഇല്ലാതെയ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കരി കനലിന്നും വിറകു തീക്കും എന്നപോലെ വഴക്കുകാരൻ കലഹം ജ്വലിക്കുന്നതിന്നു കാര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ഏഷണിക്കാരന്റെ വാക്കു സ്വാദുഭോജനംപോലെ; അതു വയറ്റിന്റെ അറകളിലേക്കു ചെല്ല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സ്നേഹം ജ്വലിക്കുന്ന അധരവും ദുഷ്ടഹൃദയവും വെള്ളിക്കീടം പൊതിഞ്ഞ മൺകുടംപോലെയ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പകെക്കുന്നവൻ അധരംകൊണ്ടു വേഷം ധരിക്കുന്നു; ഉള്ളിലോ അവൻ ചതിവു സംഗ്രഹിച്ചു വെ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വൻ ഇമ്പമായി സംസാരിക്കുമ്പോൾ അവനെ വിശ്വസിക്കരുതു; അവന്റെ ഹൃദയത്തിൽ ഏഴു വെറുപ്പു ഉ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വന്റെ പക കപടംകൊണ്ടു മറെച്ചു വെച്ചാലും അവന്റെ ദുഷ്ടത സഭയുടെ മുമ്പിൽ വെളിപ്പെട്ടുവ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കുഴി കുഴിക്കുന്നവൻ അതിൽ വീഴും; കല്ലു ഉരുട്ടുന്നവന്റെമേൽ അതു തിരിഞ്ഞുരുള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ഭോഷ്കു പറയുന്ന നാവു അതിനാൽ തകർന്നവരെ ദ്വേഷിക്കുന്നു; മുഖസ്തുതി പറയുന്ന വായി നാശം വരുത്ത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മൂഢന്റെ കൈവശം വർത്തമാനം അയക്കുന്നവൻ സ്വന്തകാൽ മുറിച്ചുകളകയും അന്യായം കുടിക്കയും ചെയ്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മൂഢന്മാരുടെ വായിലെ സദൃശവാക്യം മുടന്തന്റെ കാൽ ഞാന്നു കിടക്കുന്നതുപോല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മൂഢന്നു ബഹുമാനം കൊടുക്കുന്നതു കവിണയിൽ കല്ലു കെട്ടി മുറുക്കുന്നതുപോല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മൂഢന്മാരുടെ വായിലെ സദൃശവാക്യം മത്തന്റെ കയ്യിലെ മുള്ളുപോല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എല്ലാവരെയും മുറിവേല്പിക്കുന്ന വില്ലാളിയും മൂഢനെ കൂലിക്കു നിർത്തുന്നവനും കണ്ടവരെ കൂല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ർത്തുന്നവനും ഒരുപോല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2026-07-25T09:24:26Z</dcterms:created>
  <dcterms:modified xsi:type="dcterms:W3CDTF">2026-07-25T09:24:26Z</dcterms:modified>
  <dc:title>நீதிமொழிகள்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