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35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blood has always precious been,
'Tis precious now to me;
Through it alone my soul has rest,
From fear and doubt set fr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ondrous is the crimson tide,
Which from my Saviour flowed !
And still in heaven my song shall be,
he precious, precious blood I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I will remember now no more—
God's faithful Word has said—
he follies and the sins of him
For whom My Son has ble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Not all my well-remembered sins
Can startle or dismay:
That precious blood atones for all,
And bears my guilt away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Perhaps this feeble frame of mine
Will soon in sickness lie;
But, resting on that precious blood,
How peacefully I'll die !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5">
  <a:themeElements>
    <a:clrScheme name="Theme3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2026-07-30T10:28:33Z</dcterms:created>
  <dcterms:modified xsi:type="dcterms:W3CDTF">2026-07-30T10:28:33Z</dcterms:modified>
  <dc:title>Hymn : 138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