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3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4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ப் பிதாவே.. கல்வாரி அன்பே ஆ..ஆ..ஆ..ஆ..
உம்மை அல்லால் எனக்காருமில்லை – ஆ..ஆ..ஆ..ஆ.. (2)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4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ிருபை தாருமே.. கிருபாநிதியே
அன்பின் வடிவே.. அன்பின் வடிவே.. ஆ..ஆ..ஆ..ஆ..
ஏழைக்கிறங்கும் இயேசய்யா – ஆ..ஆ..ஆ..ஆ.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4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னின் சித்தம்.. செய்திட செய்யும்
தியாகமானீரே.. தியாகமானீரே.. ஆ..ஆ..ஆ..ஆ..
தேடிட உள்ளம் களித்திடு்தே – ஆ..ஆ..ஆ..ஆ.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4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.. இன்ப நாதா.. ஆத்தும நேசா
ஆத்தும நேசா.. ஆத்தும நேசா – 2
அன்பின் கடலே.. அன்பின் கடலே.. ஆ..ஆ..ஆ..ஆ..
அன்பினால் என்னை உருவாக்கினீரே – ஆ..ஆ..ஆ..ஆ.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4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ஷ்டங்கள் விலக.. கைகொடுத்தீரே
நேசர் முகம் காண.. நேசர் முகம் காண.. ஆ..ஆ..ஆ..ஆ..
ஏங்கிடுதே ஆசை என் உள்ளிலே – ஆ..ஆ..ஆ..ஆ.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4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ந்தன் கண்ணீரை.. போக்கிடும் காலம்
வேகம் வரும் என்று.. வேகம் வரும் என்று.. ஆ..ஆ..ஆ..ஆ..
காத்திருந்து நான் வாடுகிறேன் – ஆ..ஆ..ஆ..ஆ.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4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யாத்திரை முடிந்து.. இயேசு ராஜனை
மேகத்தில் சந்தித்து.. மேகத்தில் சந்தித்து ஆ..ஆ..ஆ..ஆ..
நித்திய காலமாய் வாழ்ந்திடுவேன் – ஆ..ஆ..ஆ..ஆ.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4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2026-08-01T18:02:43Z</dcterms:created>
  <dcterms:modified xsi:type="dcterms:W3CDTF">2026-08-01T18:02:43Z</dcterms:modified>
  <dc:title>ஆன்மிகத் தொனி : 470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