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presProps" Target="presProps.xml"/>
  <Relationship Id="rId99" Type="http://schemas.openxmlformats.org/officeDocument/2006/relationships/viewProps" Target="viewProps.xml"/>
  <Relationship Id="rId100"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So there were delivered out of the thousands of Israel, a thousand of every tribe, twelve thousand armed for war.]]></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Moses sent them to the war, a thousand of every tribe, them and Phinehas the son of Eleazar the priest, to the war, with the holy instruments, and the trumpets to blow in his hand.]]></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Moses sent them to the war, a thousand of every tribe, them and Phinehas the son of Eleazar the priest, to the war, with the holy instruments, and the trumpets to blow in his han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y warred against the Midianites, as the LORD commanded Moses; and they slew all the male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y warred against the Midianites, as the LORD commanded Moses; and they slew all the male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y slew the kings of Midian, beside the rest of them that were slain; namely, Evi, and Rekem, and Zur, and Hur, and Reba, five kings of Midian: Balaam also the son of Beor they slew with the sword.]]></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y slew the kings of Midian, beside the rest of them that were slain; namely, Evi, and Rekem, and Zur, and Hur, and Reba, five kings of Midian: Balaam also the son of Beor they slew with the sword.]]></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children of Israel took all the women of Midian captives, and their little ones, and took the spoil of all their cattle, and all their flocks, and all their good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children of Israel took all the women of Midian captives, and their little ones, and took the spoil of all their cattle, and all their flocks, and all their good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y burnt all their cities wherein they dwelt, and all their goodly castles, with fire.]]></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y took all the spoil, and all the prey, both of men and of beast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y brought the captives, and the prey, and the spoil, unto Moses, and Eleazar the priest, and unto the congregation of the children of Israel, unto the camp at the plains of Moab, which are by Jordan near Jericho.]]></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y brought the captives, and the prey, and the spoil, unto Moses, and Eleazar the priest, and unto the congregation of the children of Israel, unto the camp at the plains of Moab, which are by Jordan near Jericho.]]></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y brought the captives, and the prey, and the spoil, unto Moses, and Eleazar the priest, and unto the congregation of the children of Israel, unto the camp at the plains of Moab, which are by Jordan near Jericho.]]></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Moses, and Eleazar the priest, and all the princes of the congregation, went forth to meet them without the camp.]]></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Moses, and Eleazar the priest, and all the princes of the congregation, went forth to meet them without the camp.]]></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Moses was angry with the officers of the host, with the captains over thousands, and captains over hundreds, which came from the battl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Moses was angry with the officers of the host, with the captains over thousands, and captains over hundreds, which came from the battl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Moses said unto them, Have all of you saved all the women alive?]]></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ehold, these caused the children of Israel, through the counsel of Balaam, to commit trespass against the LORD in the matter of Peor, and there was a plague among the congregation of the LORD.]]></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venge the children of Israel of the Midianites: afterward shall you be gathered unto your people.]]></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ehold, these caused the children of Israel, through the counsel of Balaam, to commit trespass against the LORD in the matter of Peor, and there was a plague among the congregation of the LORD.]]></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Now therefore kill every male among the little ones, and kill every woman that has known man by lying with him.]]></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Now therefore kill every male among the little ones, and kill every woman that has known man by lying with him.]]></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But all the women children, that have not known a man by lying with him, keep alive for yourselve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do all of you abide without the camp seven days: whosoever has killed any person, and whosoever has touched any slain, purify both yourselves and your captives on the third day, and on the seventh day.]]></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do all of you abide without the camp seven days: whosoever has killed any person, and whosoever has touched any slain, purify both yourselves and your captives on the third day, and on the seventh day.]]></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do all of you abide without the camp seven days: whosoever has killed any person, and whosoever has touched any slain, purify both yourselves and your captives on the third day, and on the seventh day.]]></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purify all your raiment, and all that is made of skins, and all work of goats' hair, and all things made of wood.]]></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purify all your raiment, and all that is made of skins, and all work of goats' hair, and all things made of wood.]]></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Eleazar the priest said unto the men of war which went to the battle, This is the ordinance of the law which the LORD commanded Mose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venge the children of Israel of the Midianites: afterward shall you be gathered unto your peopl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Eleazar the priest said unto the men of war which went to the battle, This is the ordinance of the law which the LORD commanded Mose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Only the gold, and the silver, the brass, the iron, the tin, and the lea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Only the gold, and the silver, the brass, the iron, the tin, and the lead,]]></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Every thing that may abide the fire, all of you shall make it go through the fire, and it shall be clean: nevertheless it shall be purified with the water of separation: and all that abides not the fire all of you shall make go through the water.]]></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Every thing that may abide the fire, all of you shall make it go through the fire, and it shall be clean: nevertheless it shall be purified with the water of separation: and all that abides not the fire all of you shall make go through the water.]]></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all of you shall wash your clothes on the seventh day, and all of you shall be clean, and afterward all of you shall come into the camp.]]></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all of you shall wash your clothes on the seventh day, and all of you shall be clean, and afterward all of you shall come into the camp.]]></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LORD spoke unto Moses, saying,]]></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ake the sum of the prey that was taken, both of man and of beast, you, and Eleazar the priest, and the chief fathers of the congregation:]]></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ake the sum of the prey that was taken, both of man and of beast, you, and Eleazar the priest, and the chief fathers of the congregation:]]></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Moses spoke unto the people, saying, Arm some of yourselves unto the war, and let them go against the Midianites, and avenge the LORD of Midian.]]></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divide the prey into two parts; between them that took the war upon them, who went out to battle, and between all the congregation:]]></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divide the prey into two parts; between them that took the war upon them, who went out to battle, and between all the congregation:]]></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levy a tribute unto the Lord of the men of war which went out to battle: one soul of five hundred, both of the persons, and of the beeves, and of the asses, and of the sheep:]]></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levy a tribute unto the Lord of the men of war which went out to battle: one soul of five hundred, both of the persons, and of the beeves, and of the asses, and of the sheep:]]></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ake it of their half, and give it unto Eleazar the priest, for an heave offering of the LORD.]]></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ake it of their half, and give it unto Eleazar the priest, for an heave offering of the LORD.]]></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of the children of Israel's half, you shall take one portion of fifty, of the persons, of the beeves, of the asses, and of the flocks, of all manner of beasts, and give them unto the Levites, which keep the charge of the tabernacle of the LORD.]]></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of the children of Israel's half, you shall take one portion of fifty, of the persons, of the beeves, of the asses, and of the flocks, of all manner of beasts, and give them unto the Levites, which keep the charge of the tabernacle of the LORD.]]></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of the children of Israel's half, you shall take one portion of fifty, of the persons, of the beeves, of the asses, and of the flocks, of all manner of beasts, and give them unto the Levites, which keep the charge of the tabernacle of the LORD.]]></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Moses and Eleazar the priest did as the LORD commanded Moses.]]></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Moses spoke unto the people, saying, Arm some of yourselves unto the war, and let them go against the Midianites, and avenge the LORD of Midian.]]></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 booty, being the rest of the prey which the men of war had caught, was six hundred thousand and seventy thousand and five thousand sheep,]]></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reescore and twelve thousand beeves,]]></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threescore and one thousand asses,]]></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thirty and two thousand persons in all, of women that had not known man by lying with him.]]></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the half, which was the portion of them that went out to war, was in number three hundred thousand and seven and thirty thousand and five hundred sheep:]]></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the half, which was the portion of them that went out to war, was in number three hundred thousand and seven and thirty thousand and five hundred sheep:]]></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the LORD's tribute of the sheep was six hundred and threescore and fifteen.]]></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the beeves were thirty and six thousand; of which the LORD's tribute was threescore and twelve.]]></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the asses were thirty thousand and five hundred; of which the LORD's tribute was threescore and one.]]></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the persons were sixteen thousand; of which the LORD's tribute was thirty and two person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Of every tribe a thousand, throughout all the tribes of Israel, shall all of you send to the war.]]></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Moses gave the tribute, which was the LORD's heave offering, unto Eleazar the priest, as the LORD commanded Moses.]]></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Moses gave the tribute, which was the LORD's heave offering, unto Eleazar the priest, as the LORD commanded Moses.]]></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of the children of Israel's half, which Moses divided from the men that warred,]]></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of the children of Israel's half, which Moses divided from the men that warred,]]></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Now the half that pertained unto the congregation was three hundred thousand and thirty thousand and seven thousand and five hundred sheep,]]></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And thirty and six thousand beeves,]]></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And thirty thousand asses and five hundred,]]></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sixteen thousand persons;)]]></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Even of the children of Israel's half, Moses took one portion of fifty, both of man and of beast, and gave them unto the Levites, which kept the charge of the tabernacle of the LORD; as the LORD commanded Moses.]]></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Even of the children of Israel's half, Moses took one portion of fifty, both of man and of beast, and gave them unto the Levites, which kept the charge of the tabernacle of the LORD; as the LORD commanded Mose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Of every tribe a thousand, throughout all the tribes of Israel, shall all of you send to the war.]]></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Even of the children of Israel's half, Moses took one portion of fifty, both of man and of beast, and gave them unto the Levites, which kept the charge of the tabernacle of the LORD; as the LORD commanded Moses.]]></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And the officers which were over thousands of the host, the captains of thousands, and captains of hundreds, came near unto Moses:]]></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And they said unto Moses, Your servants have taken the sum of the men of war which are under our charge, and there lacks not one man of us.]]></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And they said unto Moses, Your servants have taken the sum of the men of war which are under our charge, and there lacks not one man of us.]]></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We have therefore brought an oblation for the LORD, what every man has got, of jewels of gold, chains, and bracelets, rings, earrings, and tablets, to make an atonement for our souls before the LORD.]]></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We have therefore brought an oblation for the LORD, what every man has got, of jewels of gold, chains, and bracelets, rings, earrings, and tablets, to make an atonement for our souls before the LORD.]]></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We have therefore brought an oblation for the LORD, what every man has got, of jewels of gold, chains, and bracelets, rings, earrings, and tablets, to make an atonement for our souls before the LORD.]]></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And Moses and Eleazar the priest took the gold of them, even all wrought jewels.]]></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And Moses and Eleazar the priest took the gold of them, even all wrought jewels.]]></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And all the gold of the offering that they offered up to the LORD, of the captains of thousands, and of the captains of hundreds, was sixteen thousand seven hundred and fifty shekel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So there were delivered out of the thousands of Israel, a thousand of every tribe, twelve thousand armed for war.]]></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And all the gold of the offering that they offered up to the LORD, of the captains of thousands, and of the captains of hundreds, was sixteen thousand seven hundred and fifty shekels.]]></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And all the gold of the offering that they offered up to the LORD, of the captains of thousands, and of the captains of hundreds, was sixteen thousand seven hundred and fifty shekels.]]></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For the men of war had taken spoil, every man for himself.)]]></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And Moses and Eleazar the priest took the gold of the captains of thousands and of hundreds, and brought it into the tabernacle of the congregation, for a memorial for the children of Israel before the LORD.]]></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And Moses and Eleazar the priest took the gold of the captains of thousands and of hundreds, and brought it into the tabernacle of the congregation, for a memorial for the children of Israel before the LORD.]]></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And Moses and Eleazar the priest took the gold of the captains of thousands and of hundreds, and brought it into the tabernacle of the congregation, for a memorial for the children of Israel before the LORD.]]></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8949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னீராயிரம்பேர் யுத்தசன்னத்தராய் நிறுத்த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மோசே அவர்களையும் ஆசாரியனாகிய எலெயாசரின் குமாரன் பினெகாசையும் யுத்தத்திற்கு அனுப்புகையில்,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யிலே பரிசுத்த தட்டுமுட்டுகளையும், தொனிக்கும் பூரிகைகளையும் கொடுத்து அனு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கர்த்தர் மோசேக்குக் கட்டளையிட்டபடியே அவர்கள் மீதியானியருடன் யுத்தம்பண்ணி, புருஷர்கள் யாவ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ன்று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ர்களைக் கொன்றுபோட்டதுமன்றி, மீதியானியரின் ஐந்து ராஜாக்களாகிய ஏவி, ரேக்கேம், சூர், ஊர், ரே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பவர்களையும் கொன்றுபோட்டார்கள். பேயோரின் குமாரனாகிய பிலேயாமையும் பட்டயத்தினாலே கொன்று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ன்றியும் இஸ்ரவேல் புத்திரர் மீதியானியரின் ஸ்திரீகளையும் குழந்தைகளையும் சிறைபிடித்து, அவர்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கஜீவன்களாகிய ஆடுமாடுகள் யாவையும், மற்ற ஆஸ்திகள் யாவையும் கொள்ளையி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ர்கள் குடியிருந்த ஊர்கள் கோட்டைகள் யாவையும் அக்கினியால் சுட்டெ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தாங்கள் கொள்ளையிட்ட பொருளையும் தாங்கள் பிடித்த நரஜீவன் மிருகஜீவன் அனைத்தையும் சே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சிறைபிடிக்கப்பட்ட மனிதரையும், மிருகங்களையும், கொள்ளையிட்ட பொருள்களையும் எரிகோவின் அருகேயு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ர்தானுக்கு இக்கரையில் மோவாபின் சமனான வெளிகளிலுள்ள பாளயத்திலிருந்த மோசேயினிடத்துக்கும், ஆசாரிய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யாசாரினிடத்துக்கும், இஸ்ரவேல் புத்திரராகிய சபையாரிடத்துக்கும் கொண்டு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மோசேயும் ஆசாரியனாகிய எலெயாசாரும் சபையின் பிரபுக்கள் எல்லாரும் அவர்களைச் சந்திக்கப் பாளயத்தி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யே புறப்பட்டு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ப்பொழுது மோசே யுத்தத்திலிருந்து வந்த ஆயிரம்பேருக்குத் தலைவரும், நூறுபேருக்குத் தலைவருமா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பதிகள்மேல் கோபங்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வர்களை நோக்கி: ஸ்திரீகள் எல்லாரையும் உயிரோடே விட்டுவி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பேயோரின் சங்கதியிலே பிலேயாமின் ஆலோசனையினால் இஸ்ரவேல் புத்திரர் கர்த்தருக்கு விரோதமா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இஸ்ரவேல் புத்திரர் நிமித்தம் மீதியானியரிடத்தில் பழிவாங்குவாயாக; அதன்பின்பு உன் ஜனத்தாரி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கம்பண்ணக் காரணமாயிருந்தவர்கள் இவர்கள்தானே; அதினால் கர்த்தரின் சபையிலே வாதையும் நேரி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ஆகையால் குழந்தைகளில் எல்லா ஆண்பிள்ளைகளையும், புருஷசம்யோகத்தை அறிந்த எல்லா ஸ்திரீ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ன்றுபோடு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ஸ்திரீகளில் புருஷசம்யோகத்தை அறியாத எல்லாப் பெண்பிள்ளைகளையும் உங்களுக்காக உயிரோடே வையு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பின்பு நீங்கள் ஏழுநாள் பாளயத்திற்குப் புறம்பே தங்குங்கள்; நரஜீவனைக் கொன்றவர்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ண்டவர்ளைத் தொட்டவர்களுமாகிய நீங்கள் யாவரும் மூன்றாம் நாளிலும் ஏழாம் நாளிலும் உங்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ல் சிறைபிடிக்கப்பட்டவர்களையும் சுத்திக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ந்தப்படியே எல்லா வஸ்திரத்தையும், தோலால் செய்த கருவிகளையும், வெள்ளாட்டுமயிரினால் நெய்தவை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ச்சாமான்களையும் சுத்திகரிக்கக்கடவீர்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ஆசாரியனாகிய எலெயாசாரும் யுத்தத்திற்குப் போய்வந்த படைவீரரை நோக்கி: கர்த்தர் மோசே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க்கப்படுவாய்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ட்ட விதிப்பிரமாணம் என்னவென்றா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க்கினிக்கு நிற்கத்தக்கவைகளாகிய பொன், வெள்ளி, வெண்கலம், இரும்பு, தகரம், ஈயம் ஆகிய இவைகளெ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மாகும்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வைகளை அக்கினியிலே போட்டெடுக்கக்கடவீர்கள்; தீட்டுக்கழிக்கும் தண்ணீராலும் அ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கரிக்கப்படவேண்டும்; அக்கினிக்கு நிற்கத்தகாதவைகளையெல்லாம் தண்ணீரினால் சுத்தம்பண்ண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ஏழாம் நாளில் உங்கள் வஸ்திரங்களைத் தோய்க்கவேண்டும்; அப்பொழுது சுத்தமாயிருப்பீர்கள்; பி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பாளயத்திற்குள் வரலா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பிடித்துக்கொண்டு வரப்பட்ட மனிதரையும் மிருகங்களையும் நீயும் ஆசாரியனாகிய எலெயாசாரும் சபையி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களாகிய தலைவரும் தொகைபா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ழுது மோசே ஜனங்களை நோக்கி: கர்த்தர் நிமித்தம் மீதியானியரிடத்தில் பழிவாங்கும்பொரு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கொள்ளையிடப்பட்டதை இரண்டு பங்காகப் பங்கிட்டு, யுத்தத்திற்குப் படையெடுத்துப்போனவர்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பையனைத்திற்கும் கொடு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மேலும் யுத்தத்திற்குப்போன படைவீரரிடத்தில் கர்த்தருக்காக மனிதரிலும் மாடுகளிலும் கழுதைக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களிலும் ஐந்நூற்றிற்கு ஒரு பிராணி வீதமாக பகுதி வா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வர்களுடைய பாதிப்பங்கில் எடுத்து, கர்த்தருக்கு ஏறெடுத்துப் படைக்கும் படைப்பாக ஆசாரிய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யாசாருக்குக் கொ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இஸ்ரவேல் புத்திரரின் பாதிப்பங்கிலோ மனிதரிலும், மாடுகள் கழுதைகள் ஆடுகளாகிய சகலவித மிருகங்க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ஐம்பதிற்கு ஒன்று வீதமாய் வாங்கி அவைகளைக் கர்த்தருடைய வாசஸ்தலத்தின் காவலைக்காக்கும் லேவியரு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வேண்டு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கர்த்தர் மோசேக்குக் கட்டளையிட்டபடியே, மோசேயும் ஆசாரியனாகிய எலெயாசாரும்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ல் அவர்கள்மேல் யுத்தத்திற்குப் போகத்தக்கதாக மனிதரைப் பிரித்தெடு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படைவீரர் கொள்ளையிட்ட பொருளில், ஆறுலட்சத்து எழுபத்தையாயிரம் ஆடு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எழுபத்தீராயிரம் மாடு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அறுபத்தோராயிரம் கழுதைகளும் மீதியா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புருஷசம்யோகத்தை அறியாத ஸ்திரீகளில் முப்பத்தீராயிரம்பேர் இ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யுத்தஞ்செய்யப் போனவர்களுக்குக் கிடைத்த பாதிப்பங்கின் தொகையாவது: ஆடுகள் மூன்றுலட்ச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ப்பத்தேழாயிரத்து ஐந்நூ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இந்த ஆடுகளிலே கர்த்தருக்குப் பகுதியாக வந்தது அறுநூற்று எழுபத்தை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மாடுகள் முப்பத்தாறாயிரம்; அவைகளில் கர்த்தருக்குப் பகுதியாக வந்தது எழுபத்திர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கழுதைகள் முப்பதினாயிரத்து ஐந்நூறு; அவைகளில் கர்த்தருக்குப் பகுதியாக வந்தது அறுபத்தொ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நரஜீவன்கள் பதினாறாயிரம் பேர்; அவர்களில் கர்த்தருக்குப் பகுதியாக வந்தவர்கள் முப்பத்திரண்டு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இஸ்ரவேலுடைய எல்லாக் கோத்திரங்களிலும் ஒவ்வொரு கோத்திரத்தில் ஆயிரம்பேரை யுத்தத்தி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கர்த்தருக்கு ஏறெடுத்துப் படைக்கும் அந்தப் பகுதியை, மோசே கர்த்தர் தனக்குக் கட்டளையிட்ட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யனாகிய எலெயாசாரிடத்தில் 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யுத்தம்பண்ணின பேர்களுக்கும் இஸ்ரவேல் புத்திரருக்கும் மோசே பாதிபாதியாகப் பங்கிட்டதின்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பையாருக்கு வந்த பாதிப்பங்கா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ஆடுகளில் முன்றுலட்சத்து முப்பத்தேழாயிரத்து ஐந்நூ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மாடுகளில் முப்பத்தாறாயி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கழுதைகளில் முப்பதினாயிரத்து ஐந்நூ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நரஜீவன்களில் பதினாயிரம் பே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இஸ்ரவேல் புத்திரரின் பாதிப்பங்குக்கு வந்த இந்த நரஜீவன்களிலும் மிருகங்களிலும் மோசே ஐம்ப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ன்று வீதமாக எடுத்து, அவைகளைக் கர்த்தர் தனக்குக் கட்டளையிட்டபடியே, கர்த்தருடைய வாசஸ்தலத்தின் காவலை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பவேண்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க்கிற லேவியருக்குக் 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பின்பு ஆயிரம்பேருக்குத் தலைவரும் நூறுபேருக்குத் தலைவருமான சேனாபதிகள் மோசேயினிடத்தில் 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ஊழியக்காரராகிய நாங்கள் எங்கள் கையின் கீழிருக்கிற யுத்தமனிதரைத் தொகைபார்த்தோம்; அவர்களுக்கு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ஆளும் குறைய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ஆகையால், கர்த்தருடைய சந்நிதியில் எங்கள் ஆத்துமாக்களுக்காகப் பாவநிவிர்த்தி செய்யும்பொரு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க்குக் கிடைத்த பொற்பணிகளாகிய பாதசரங்களையும், அஸ்தகடகங்களையும், மோதிரங்களையும், காதணி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ப்புகளையும் கர்த்தருக்குக் காணிக்கையாகக் கொண்டுவந்தோ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அப்பொழுது மோசேயும் ஆசாரியனாகிய எலெயாசாரும் சகலவித வேலைப்பாடான பணிதிகளான அந்தப் பொன்னாபரண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டத்தில் வா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2. இப்படி ஆயிரம்பேருக்குத் தலைவரானவர்களாலும் நூறுபேருக்குத் தலைவரானவர்களாலும் கர்த்த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ப்படியே இஸ்ரவேலராகிய அநேகம் ஆயிரங்களில், ஒவ்வொரு கோத்திரத்தில் ஆயிரமாயிரம் பேரா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டுத்துப் படைக்கும் காணிக்கையாகச் செலுத்தப்பட்ட பொன் முழுவதும் பதினாறாயிரத்து எழுநூற்று ஐ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கல் நிறையா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3. யுத்தத்திற்குப் போன மனிதர் ஒவ்வொருவரும் தங்கள் தங்களுக்காகக் கொள்ளையிட்டி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4. அந்தப் பொன்னை மோசேயும் ஆசாரியனாகிய எலெயாசாரும் ஆயிரம்பேருக்குத் தலைவரானவர்களின் கையி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பேருக்குத் தலைவரானவர்களின் கையிலும் வாங்கி, இஸ்ரவேல் புத்திரருக்கு ஞாபகக்குறியாக ஆசரிப்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த்திலே கர்த்தருடைய சந்நிதியில் கொண்டுவந்து வை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1]]></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2026-08-02T12:20:17Z</dcterms:created>
  <dcterms:modified xsi:type="dcterms:W3CDTF">2026-08-02T12:20:17Z</dcterms:modified>
  <dc:title>எண்ணாகமம் : 31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