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presProps" Target="presProps.xml"/>
  <Relationship Id="rId100" Type="http://schemas.openxmlformats.org/officeDocument/2006/relationships/viewProps" Target="viewProps.xml"/>
  <Relationship Id="rId10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யே எல்லா வஸ்திரத்தையும், தோலால் செய்த கருவிகளையும், வெள்ளாட்டுமயிரினால் நெய்தவைகளையும், மரச்சாமான்களையும் சுத்திகரிக்கக்கடவீர்கள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சாரியனாகிய எலெயாசாரும் யுத்தத்திற்குப் போய்வந்த படைவீரரை நோக்கி: கர்த்தர் மோசேக்குக் கட்டளையிட்ட விதிப்பிரமாணம் என்னவென்றால்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சாரியனாகிய எலெயாசாரும் யுத்தத்திற்குப் போய்வந்த படைவீரரை நோக்கி: கர்த்தர் மோசேக்குக் கட்டளையிட்ட விதிப்பிரமாணம் என்னவென்றால்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க்கினிக்கு நிற்கத்தக்கவைகளாகிய பொன், வெள்ளி, வெண்கலம், இரும்பு, தகரம், ஈயம் ஆகிய இவைகளெல்லாம் சுத்தமாகும்படிக்க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ைகளை அக்கினியிலே போட்டெடுக்கக்கடவீர்கள்; தீட்டுக்கழிக்கும் தண்ணீராலும் அவைகள் சுத்திகரிக்கப்படவேண்டும்; அக்கினிக்கு நிற்கத்தகாதவைகளையெல்லாம் தண்ணீரினால் சுத்தம்பண்ணக்கடவ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ைகளை அக்கினியிலே போட்டெடுக்கக்கடவீர்கள்; தீட்டுக்கழிக்கும் தண்ணீராலும் அவைகள் சுத்திகரிக்கப்படவேண்டும்; அக்கினிக்கு நிற்கத்தகாதவைகளையெல்லாம் தண்ணீரினால் சுத்தம்பண்ணக்கடவ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ைகளை அக்கினியிலே போட்டெடுக்கக்கடவீர்கள்; தீட்டுக்கழிக்கும் தண்ணீராலும் அவைகள் சுத்திகரிக்கப்படவேண்டும்; அக்கினிக்கு நிற்கத்தகாதவைகளையெல்லாம் தண்ணீரினால் சுத்தம்பண்ணக்கடவ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ஏழாம் நாளில் உங்கள் வஸ்திரங்களைத் தோய்க்கவேண்டும்; அப்பொழுது சுத்தமாயிருப்பீர்கள்; பின்பு நீங்கள் பாளயத்திற்குள் வரலா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ஏழாம் நாளில் உங்கள் வஸ்திரங்களைத் தோய்க்கவேண்டும்; அப்பொழுது சுத்தமாயிருப்பீர்கள்; பின்பு நீங்கள் பாளயத்திற்குள் வரலாம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மோசேயை நோக்கி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ுழந்தைகளில் எல்லா ஆண்பிள்ளைகளையும், புருஷசம்யோகத்தை அறிந்த எல்லா ஸ்திரீகளையும் கொன்றுபோட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டித்துக்கொண்டு வரப்பட்ட மனிதரையும் மிருகங்களையும் நீயும் ஆசாரியனாகிய எலெயாசாரும் சபையினுடைய பிதாக்களாகிய தலைவரும் தொகைபார்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டித்துக்கொண்டு வரப்பட்ட மனிதரையும் மிருகங்களையும் நீயும் ஆசாரியனாகிய எலெயாசாரும் சபையினுடைய பிதாக்களாகிய தலைவரும் தொகைபார்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ொள்ளையிடப்பட்டதை இரண்டு பங்காகப் பங்கிட்டு, யுத்தத்திற்குப் படையெடுத்துப்போனவர்களுக்கும் சபையனைத்திற்கும் கொடுங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ொள்ளையிடப்பட்டதை இரண்டு பங்காகப் பங்கிட்டு, யுத்தத்திற்குப் படையெடுத்துப்போனவர்களுக்கும் சபையனைத்திற்கும் கொட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ேலும் யுத்தத்திற்குப்போன படைவீரரிடத்தில் கர்த்தருக்காக மனிதரிலும் மாடுகளிலும் கழுதைகளிலும் ஆடுகளிலும் ஐந்நூற்றிற்கு ஒரு பிராணி வீதமாக பகுதி வாங்க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ேலும் யுத்தத்திற்குப்போன படைவீரரிடத்தில் கர்த்தருக்காக மனிதரிலும் மாடுகளிலும் கழுதைகளிலும் ஆடுகளிலும் ஐந்நூற்றிற்கு ஒரு பிராணி வீதமாக பகுதி வாங்க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ுடைய பாதிப்பங்கில் எடுத்து, கர்த்தருக்கு ஏறெடுத்துப் படைக்கும் படைப்பாக ஆசாரியனாகிய எலெயாசாருக்குக் கொடுக்கவேண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ஸ்ரவேல் புத்திரரின் பாதிப்பங்கிலோ மனிதரிலும், மாடுகள் கழுதைகள் ஆடுகளாகிய சகலவித மிருகங்களிலும், ஐம்பதிற்கு ஒன்று வீதமாய் வாங்கி அவைகளைக் கர்த்தருடைய வாசஸ்தலத்தின் காவலைக்காக்கும் லேவியருக்குக் கொடுக்கவேண்டும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ஸ்ரவேல் புத்திரரின் பாதிப்பங்கிலோ மனிதரிலும், மாடுகள் கழுதைகள் ஆடுகளாகிய சகலவித மிருகங்களிலும், ஐம்பதிற்கு ஒன்று வீதமாய் வாங்கி அவைகளைக் கர்த்தருடைய வாசஸ்தலத்தின் காவலைக்காக்கும் லேவியருக்குக் கொடுக்கவேண்டும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ஸ்ரவேல் புத்திரரின் பாதிப்பங்கிலோ மனிதரிலும், மாடுகள் கழுதைகள் ஆடுகளாகிய சகலவித மிருகங்களிலும், ஐம்பதிற்கு ஒன்று வீதமாய் வாங்கி அவைகளைக் கர்த்தருடைய வாசஸ்தலத்தின் காவலைக்காக்கும் லேவியருக்குக் கொடுக்கவேண்டும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குழந்தைகளில் எல்லா ஆண்பிள்ளைகளையும், புருஷசம்யோகத்தை அறிந்த எல்லா ஸ்திரீகளையும் கொன்றுபோட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ர் மோசேக்குக் கட்டளையிட்டபடியே, மோசேயும் ஆசாரியனாகிய எலெயாசாரும் செய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டைவீரர் கொள்ளையிட்ட பொருளில், ஆறுலட்சத்து எழுபத்தையாயிரம் ஆடுகள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டைவீரர் கொள்ளையிட்ட பொருளில், ஆறுலட்சத்து எழுபத்தையாயிரம் ஆடுகள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ழுபத்தீராயிரம் மாடுகள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றுபத்தோராயிரம் கழுதைகளும் மீதியாய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ுருஷசம்யோகத்தை அறியாத ஸ்திரீகளில் முப்பத்தீராயிரம்பேர் இருந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யுத்தஞ்செய்யப் போனவர்களுக்குக் கிடைத்த பாதிப்பங்கின் தொகையாவது: ஆடுகள் மூன்றுலட்சத்து முப்பத்தேழாயிரத்து ஐந்நூற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யுத்தஞ்செய்யப் போனவர்களுக்குக் கிடைத்த பாதிப்பங்கின் தொகையாவது: ஆடுகள் மூன்றுலட்சத்து முப்பத்தேழாயிரத்து ஐந்நூற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ந்த ஆடுகளிலே கர்த்தருக்குப் பகுதியாக வந்தது அறுநூற்று எழுபத்தைந்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மாடுகள் முப்பத்தாறாயிரம்; அவைகளில் கர்த்தருக்குப் பகுதியாக வந்தது எழுபத்திரண்ட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ஸ்திரீகளில் புருஷசம்யோகத்தை அறியாத எல்லாப் பெண்பிள்ளைகளையும் உங்களுக்காக உயிரோடே வைய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மாடுகள் முப்பத்தாறாயிரம்; அவைகளில் கர்த்தருக்குப் பகுதியாக வந்தது எழுபத்திரண்ட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ழுதைகள் முப்பதினாயிரத்து ஐந்நூறு; அவைகளில் கர்த்தருக்குப் பகுதியாக வந்தது அறுபத்தொன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ழுதைகள் முப்பதினாயிரத்து ஐந்நூறு; அவைகளில் கர்த்தருக்குப் பகுதியாக வந்தது அறுபத்தொன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ரஜீவன்கள் பதினாறாயிரம் பேர்; அவர்களில் கர்த்தருக்குப் பகுதியாக வந்தவர்கள் முப்பத்திரண்டுபே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ர்த்தருக்கு ஏறெடுத்துப் படைக்கும் அந்தப் பகுதியை, மோசே கர்த்தர் தனக்குக் கட்டளையிட்டபடியே, ஆசாரியனாகிய எலெயாசாரிடத்தில் கொடு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ர்த்தருக்கு ஏறெடுத்துப் படைக்கும் அந்தப் பகுதியை, மோசே கர்த்தர் தனக்குக் கட்டளையிட்டபடியே, ஆசாரியனாகிய எலெயாசாரிடத்தில் கொடு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யுத்தம்பண்ணின பேர்களுக்கும் இஸ்ரவேல் புத்திரருக்கும் மோசே பாதிபாதியாகப் பங்கிட்டதின்படியே சபையாருக்கு வந்த பாதிப்பங்காவது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ஆடுகளில் முன்றுலட்சத்து முப்பத்தேழாயிரத்து ஐந்நூற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ஆடுகளில் முன்றுலட்சத்து முப்பத்தேழாயிரத்து ஐந்நூற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மாடுகளில் முப்பத்தாறாயிர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ஸ்திரீகளில் புருஷசம்யோகத்தை அறியாத எல்லாப் பெண்பிள்ளைகளையும் உங்களுக்காக உயிரோடே வையுங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கழுதைகளில் முப்பதினாயிரத்து ஐந்நூற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நரஜீவன்களில் பதினாயிரம் பேரும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ஸ்ரவேல் புத்திரரின் பாதிப்பங்குக்கு வந்த இந்த நரஜீவன்களிலும் மிருகங்களிலும் மோசே ஐம்பதுக்கு ஒன்று வீதமாக எடுத்து, அவைகளைக் கர்த்தர் தனக்குக் கட்டளையிட்டபடியே, கர்த்தருடைய வாசஸ்தலத்தின் காவலைக் காக்கிற லேவியருக்குக் கொடுத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ஸ்ரவேல் புத்திரரின் பாதிப்பங்குக்கு வந்த இந்த நரஜீவன்களிலும் மிருகங்களிலும் மோசே ஐம்பதுக்கு ஒன்று வீதமாக எடுத்து, அவைகளைக் கர்த்தர் தனக்குக் கட்டளையிட்டபடியே, கர்த்தருடைய வாசஸ்தலத்தின் காவலைக் காக்கிற லேவியருக்குக் கொடுத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ஸ்ரவேல் புத்திரரின் பாதிப்பங்குக்கு வந்த இந்த நரஜீவன்களிலும் மிருகங்களிலும் மோசே ஐம்பதுக்கு ஒன்று வீதமாக எடுத்து, அவைகளைக் கர்த்தர் தனக்குக் கட்டளையிட்டபடியே, கர்த்தருடைய வாசஸ்தலத்தின் காவலைக் காக்கிற லேவியருக்குக் கொடுத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பு ஆயிரம்பேருக்குத் தலைவரும் நூறுபேருக்குத் தலைவருமான சேனாபதிகள் மோசேயினிடத்தில் வந்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பு ஆயிரம்பேருக்குத் தலைவரும் நூறுபேருக்குத் தலைவருமான சேனாபதிகள் மோசேயினிடத்தில் வந்த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ஊழியக்காரராகிய நாங்கள் எங்கள் கையின் கீழிருக்கிற யுத்தமனிதரைத் தொகைபார்த்தோம்; அவர்களுக்குள்ளே ஒரு ஆளும் குறையவில்லை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ஊழியக்காரராகிய நாங்கள் எங்கள் கையின் கீழிருக்கிற யுத்தமனிதரைத் தொகைபார்த்தோம்; அவர்களுக்குள்ளே ஒரு ஆளும் குறையவ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கையால், கர்த்தருடைய சந்நிதியில் எங்கள் ஆத்துமாக்களுக்காகப் பாவநிவிர்த்தி செய்யும்பொருட்டு, எங்களுக்குக் கிடைத்த பொற்பணிகளாகிய பாதசரங்களையும், அஸ்தகடகங்களையும், மோதிரங்களையும், காதணிகளையும், காப்புகளையும் கர்த்தருக்குக் காணிக்கையாகக் கொண்டுவந்தோம் எ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நீங்கள் ஏழுநாள் பாளயத்திற்குப் புறம்பே தங்குங்கள்; நரஜீவனைக் கொன்றவர்களும், வெட்டுண்டவர்ளைத் தொட்டவர்களுமாகிய நீங்கள் யாவரும் மூன்றாம் நாளிலும் ஏழாம் நாளிலும் உங்களையும் உங்களால் சிறைபிடிக்கப்பட்டவர்களையும் சுத்திகரித்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கையால், கர்த்தருடைய சந்நிதியில் எங்கள் ஆத்துமாக்களுக்காகப் பாவநிவிர்த்தி செய்யும்பொருட்டு, எங்களுக்குக் கிடைத்த பொற்பணிகளாகிய பாதசரங்களையும், அஸ்தகடகங்களையும், மோதிரங்களையும், காதணிகளையும், காப்புகளையும் கர்த்தருக்குக் காணிக்கையாகக் கொண்டுவந்தோம் என்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கையால், கர்த்தருடைய சந்நிதியில் எங்கள் ஆத்துமாக்களுக்காகப் பாவநிவிர்த்தி செய்யும்பொருட்டு, எங்களுக்குக் கிடைத்த பொற்பணிகளாகிய பாதசரங்களையும், அஸ்தகடகங்களையும், மோதிரங்களையும், காதணிகளையும், காப்புகளையும் கர்த்தருக்குக் காணிக்கையாகக் கொண்டுவந்தோம் என்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ப்பொழுது மோசேயும் ஆசாரியனாகிய எலெயாசாரும் சகலவித வேலைப்பாடான பணிதிகளான அந்தப் பொன்னாபரணங்களை அவர்களிடத்தில் வாங்கி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ப்படி ஆயிரம்பேருக்குத் தலைவரானவர்களாலும் நூறுபேருக்குத் தலைவரானவர்களாலும் கர்த்தருக்கு ஏறெடுத்துப் படைக்கும் காணிக்கையாகச் செலுத்தப்பட்ட பொன் முழுவதும் பதினாறாயிரத்து எழுநூற்று ஐம்பது சேக்கல் நிறையாயிருந்த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ப்படி ஆயிரம்பேருக்குத் தலைவரானவர்களாலும் நூறுபேருக்குத் தலைவரானவர்களாலும் கர்த்தருக்கு ஏறெடுத்துப் படைக்கும் காணிக்கையாகச் செலுத்தப்பட்ட பொன் முழுவதும் பதினாறாயிரத்து எழுநூற்று ஐம்பது சேக்கல் நிறையாயிருந்த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யுத்தத்திற்குப் போன மனிதர் ஒவ்வொருவரும் தங்கள் தங்களுக்காகக் கொள்ளையிட்டிருந்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ந்தப் பொன்னை மோசேயும் ஆசாரியனாகிய எலெயாசாரும் ஆயிரம்பேருக்குத் தலைவரானவர்களின் கையிலும், நூறுபேருக்குத் தலைவரானவர்களின் கையிலும் வாங்கி, இஸ்ரவேல் புத்திரருக்கு ஞாபகக்குறியாக ஆசரிப்புக் கூடாரத்திலே கர்த்தருடைய சந்நிதியில் கொண்டுவந்து வைத்த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ந்தப் பொன்னை மோசேயும் ஆசாரியனாகிய எலெயாசாரும் ஆயிரம்பேருக்குத் தலைவரானவர்களின் கையிலும், நூறுபேருக்குத் தலைவரானவர்களின் கையிலும் வாங்கி, இஸ்ரவேல் புத்திரருக்கு ஞாபகக்குறியாக ஆசரிப்புக் கூடாரத்திலே கர்த்தருடைய சந்நிதியில் கொண்டுவந்து வைத்த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ந்தப் பொன்னை மோசேயும் ஆசாரியனாகிய எலெயாசாரும் ஆயிரம்பேருக்குத் தலைவரானவர்களின் கையிலும், நூறுபேருக்குத் தலைவரானவர்களின் கையிலும் வாங்கி, இஸ்ரவேல் புத்திரருக்கு ஞாபகக்குறியாக ஆசரிப்புக் கூடாரத்திலே கர்த்தருடைய சந்நிதியில் கொண்டுவந்து வைத்த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நீங்கள் ஏழுநாள் பாளயத்திற்குப் புறம்பே தங்குங்கள்; நரஜீவனைக் கொன்றவர்களும், வெட்டுண்டவர்ளைத் தொட்டவர்களுமாகிய நீங்கள் யாவரும் மூன்றாம் நாளிலும் ஏழாம் நாளிலும் உங்களையும் உங்களால் சிறைபிடிக்கப்பட்டவர்களையும் சுத்திகரித்து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் நிமித்தம் மீதியானியரிடத்தில் பழிவாங்குவாயாக; அதன்பின்பு உன் ஜனத்தாரிடத்தில் சேர்க்கப்படுவாய் என்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் நிமித்தம் மீதியானியரிடத்தில் பழிவாங்குவாயாக; அதன்பின்பு உன் ஜனத்தாரிடத்தில் சேர்க்கப்படுவாய் என்ற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மோசே ஜனங்களை நோக்கி: கர்த்தர் நிமித்தம் மீதியானியரிடத்தில் பழிவாங்கும்பொருட்டு, உங்களில் அவர்கள்மேல் யுத்தத்திற்குப் போகத்தக்கதாக மனிதரைப் பிரித்தெடுங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மோசே ஜனங்களை நோக்கி: கர்த்தர் நிமித்தம் மீதியானியரிடத்தில் பழிவாங்கும்பொருட்டு, உங்களில் அவர்கள்மேல் யுத்தத்திற்குப் போகத்தக்கதாக மனிதரைப் பிரித்தெடுங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ுடைய எல்லாக் கோத்திரங்களிலும் ஒவ்வொரு கோத்திரத்தில் ஆயிரம்பேரை யுத்தத்திற்கு அனுப்பவேண்டும் என்ற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இஸ்ரவேலராகிய அநேகம் ஆயிரங்களில், ஒவ்வொரு கோத்திரத்தில் ஆயிரமாயிரம் பேராகப் பன்னீராயிரம்பேர் யுத்தசன்னத்தராய் நிறுத்தப்பட்ட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இஸ்ரவேலராகிய அநேகம் ஆயிரங்களில், ஒவ்வொரு கோத்திரத்தில் ஆயிரமாயிரம் பேராகப் பன்னீராயிரம்பேர் யுத்தசன்னத்தராய் நிறுத்தப்பட்ட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ோசே அவர்களையும் ஆசாரியனாகிய எலெயாசரின் குமாரன் பினெகாசையும் யுத்தத்திற்கு அனுப்புகையில், அவன் கையிலே பரிசுத்த தட்டுமுட்டுகளையும், தொனிக்கும் பூரிகைகளையும் கொடுத்து அனுப்பின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ோசே அவர்களையும் ஆசாரியனாகிய எலெயாசரின் குமாரன் பினெகாசையும் யுத்தத்திற்கு அனுப்புகையில், அவன் கையிலே பரிசுத்த தட்டுமுட்டுகளையும், தொனிக்கும் பூரிகைகளையும் கொடுத்து அனுப்பின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மோசேக்குக் கட்டளையிட்டபடியே அவர்கள் மீதியானியருடன் யுத்தம்பண்ணி, புருஷர்கள் யாவரையும் கொன்றுபோ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நீங்கள் ஏழுநாள் பாளயத்திற்குப் புறம்பே தங்குங்கள்; நரஜீவனைக் கொன்றவர்களும், வெட்டுண்டவர்ளைத் தொட்டவர்களுமாகிய நீங்கள் யாவரும் மூன்றாம் நாளிலும் ஏழாம் நாளிலும் உங்களையும் உங்களால் சிறைபிடிக்கப்பட்டவர்களையும் சுத்திகரித்து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க் கொன்றுபோட்டதுமன்றி, மீதியானியரின் ஐந்து ராஜாக்களாகிய ஏவி, ரேக்கேம், சூர், ஊர், ரேபா என்பவர்களையும் கொன்றுபோட்டார்கள். பேயோரின் குமாரனாகிய பிலேயாமையும் பட்டயத்தினாலே கொன்றுபோட்ட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க் கொன்றுபோட்டதுமன்றி, மீதியானியரின் ஐந்து ராஜாக்களாகிய ஏவி, ரேக்கேம், சூர், ஊர், ரேபா என்பவர்களையும் கொன்றுபோட்டார்கள். பேயோரின் குமாரனாகிய பிலேயாமையும் பட்டயத்தினாலே கொன்றுபோட்ட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க் கொன்றுபோட்டதுமன்றி, மீதியானியரின் ஐந்து ராஜாக்களாகிய ஏவி, ரேக்கேம், சூர், ஊர், ரேபா என்பவர்களையும் கொன்றுபோட்டார்கள். பேயோரின் குமாரனாகிய பிலேயாமையும் பட்டயத்தினாலே கொன்றுபோட்ட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ன்றியும் இஸ்ரவேல் புத்திரர் மீதியானியரின் ஸ்திரீகளையும் குழந்தைகளையும் சிறைபிடித்து, அவர்களுடைய மிருகஜீவன்களாகிய ஆடுமாடுகள் யாவையும், மற்ற ஆஸ்திகள் யாவையும் கொள்ளையிட்டு,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ன்றியும் இஸ்ரவேல் புத்திரர் மீதியானியரின் ஸ்திரீகளையும் குழந்தைகளையும் சிறைபிடித்து, அவர்களுடைய மிருகஜீவன்களாகிய ஆடுமாடுகள் யாவையும், மற்ற ஆஸ்திகள் யாவையும் கொள்ளையிட்டு,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ுடியிருந்த ஊர்கள் கோட்டைகள் யாவையும் அக்கினியால் சுட்டெரித்து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ாங்கள் கொள்ளையிட்ட பொருளையும் தாங்கள் பிடித்த நரஜீவன் மிருகஜீவன் அனைத்தையும் சேர்த்து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றைபிடிக்கப்பட்ட மனிதரையும், மிருகங்களையும், கொள்ளையிட்ட பொருள்களையும் எரிகோவின் அருகேயுள்ள யோர்தானுக்கு இக்கரையில் மோவாபின் சமனான வெளிகளிலுள்ள பாளயத்திலிருந்த மோசேயினிடத்துக்கும், ஆசாரியனாகிய எலெயாசாரினிடத்துக்கும், இஸ்ரவேல் புத்திரராகிய சபையாரிடத்துக்கும் கொண்டுவந்த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றைபிடிக்கப்பட்ட மனிதரையும், மிருகங்களையும், கொள்ளையிட்ட பொருள்களையும் எரிகோவின் அருகேயுள்ள யோர்தானுக்கு இக்கரையில் மோவாபின் சமனான வெளிகளிலுள்ள பாளயத்திலிருந்த மோசேயினிடத்துக்கும், ஆசாரியனாகிய எலெயாசாரினிடத்துக்கும், இஸ்ரவேல் புத்திரராகிய சபையாரிடத்துக்கும் கொண்டுவந்தார்க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றைபிடிக்கப்பட்ட மனிதரையும், மிருகங்களையும், கொள்ளையிட்ட பொருள்களையும் எரிகோவின் அருகேயுள்ள யோர்தானுக்கு இக்கரையில் மோவாபின் சமனான வெளிகளிலுள்ள பாளயத்திலிருந்த மோசேயினிடத்துக்கும், ஆசாரியனாகிய எலெயாசாரினிடத்துக்கும், இஸ்ரவேல் புத்திரராகிய சபையாரிடத்துக்கும் கொண்டுவ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யே எல்லா வஸ்திரத்தையும், தோலால் செய்த கருவிகளையும், வெள்ளாட்டுமயிரினால் நெய்தவைகளையும், மரச்சாமான்களையும் சுத்திகரிக்கக்கடவீர்கள் என்றா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ோசேயும் ஆசாரியனாகிய எலெயாசாரும் சபையின் பிரபுக்கள் எல்லாரும் அவர்களைச் சந்திக்கப் பாளயத்திற்கு வெளியே புறப்பட்டுப்போனார்க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ோசேயும் ஆசாரியனாகிய எலெயாசாரும் சபையின் பிரபுக்கள் எல்லாரும் அவர்களைச் சந்திக்கப் பாளயத்திற்கு வெளியே புறப்பட்டுப்போன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மோசே யுத்தத்திலிருந்து வந்த ஆயிரம்பேருக்குத் தலைவரும், நூறுபேருக்குத் தலைவருமாகிய சேனாபதிகள்மேல் கோபங்கொண்டு,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மோசே யுத்தத்திலிருந்து வந்த ஆயிரம்பேருக்குத் தலைவரும், நூறுபேருக்குத் தலைவருமாகிய சேனாபதிகள்மேல் கோபங்கொண்டு,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ை நோக்கி: ஸ்திரீகள் எல்லாரையும் உயிரோடே விட்டுவிட்டீர்களா?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ேயோரின் சங்கதியிலே பிலேயாமின் ஆலோசனையினால் இஸ்ரவேல் புத்திரர் கர்த்தருக்கு விரோதமாய்த் துரோகம்பண்ணக் காரணமாயிருந்தவர்கள் இவர்கள்தானே; அதினால் கர்த்தரின் சபையிலே வாதையும் நேரிட்டதே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ேயோரின் சங்கதியிலே பிலேயாமின் ஆலோசனையினால் இஸ்ரவேல் புத்திரர் கர்த்தருக்கு விரோதமாய்த் துரோகம்பண்ணக் காரணமாயிருந்தவர்கள் இவர்கள்தானே; அதினால் கர்த்தரின் சபையிலே வாதையும் நேரிட்டத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 made of w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Eleazar the priest said unto the men of war which went to the battle, This is the ordina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aw which the LORD commanded Mos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Only the gold, and the silver, the brass, the iron, the tin, and the le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Every thing that may abide the fire, all of you shall make it go through the fire, and i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clean: nevertheless it shall be purified with the water of separation: and all that abides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ire all of you shall make go through the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ll of you shall wash your clothes on the seventh day, and all of you shall be cle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ward all of you shall come into the cam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w therefore kill every male among the little ones, and kill every woman that has known man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ake the sum of the prey that was taken, both of man and of beast, you, and Eleazar the pri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chief fathers of the congreg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divide the prey into two parts; between them that took the war upon them, who went ou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ttle, and between all the congreg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levy a tribute unto the Lord of the men of war which went out to battle: one soul of f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, both of the persons, and of the beeves, and of the asses, and of the shee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ake it of their half, and give it unto Eleazar the priest, for an heave offering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of the children of Israel's half, you shall take one portion of fifty, of the persons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eeves, of the asses, and of the flocks, of all manner of beasts, and give them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vites, which keep the charge of the tabernacl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ying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Moses and Eleazar the priest did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 booty, being the rest of the prey which the men of war had caught, was six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and seventy thousand and five thousand shee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reescore and twelve thousand bee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reescore and one thousand ass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irty and two thousand persons in all, of women that had not known man by lying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 half, which was the portion of them that went out to war, was in number three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and seven and thirty thousand and five hundred shee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 LORD's tribute of the sheep was six hundred and threescore and fift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beeves were thirty and six thousand; of which the LORD's tribute was threescor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all the women children, that have not known a man by lying with him, keep aliv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l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asses were thirty thousand and five hundred; of which the LORD's tribute was threesc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he persons were sixteen thousand; of which the LORD's tribute was thirty and two per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Moses gave the tribute, which was the LORD's heave offering, unto Eleazar the priest,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of the children of Israel's half, which Moses divided from the men that warr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(Now the half that pertained unto the congregation was three hundred thousand and thi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and seven thousand and five hundred shee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thirty and six thousand bee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thirty thousand asses and five hundr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sixteen thousand persons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Even of the children of Israel's half, Moses took one portion of fifty, both of man 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, and gave them unto the Levites, which kept the charge of the tabernacle of the LORD;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the officers which were over thousands of the host, the captains of thousands, and captai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undreds, came near unto Mos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they said unto Moses, Your servants have taken the sum of the men of war which are under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rge, and there lacks not one man of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We have therefore brought an oblation for the LORD, what every man has got, of jewels of g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do all of you abide without the camp seven days: whosoever has killed any pers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ins, and bracelets, rings, earrings, and tablets, to make an atonement for our souls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 Moses and Eleazar the priest took the gold of them, even all wrought jew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And all the gold of the offering that they offered up to the LORD, of the captains of thousan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the captains of hundreds, was sixteen thousand seven hundred and fifty shek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(For the men of war had taken spoil, every man for himself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And Moses and Eleazar the priest took the gold of the captains of thousands and of hundred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it into the tabernacle of the congregation, for a memorial for the children of Israel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oever has touched any slain, purify both yourselves and your captives on the third day, and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venge the children of Israel of the Midianites: afterward shall you be gathered un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Moses spoke unto the people, saying, Arm some of yourselves unto the war, and let them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e Midianites, and avenge the LORD of Midi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Of every tribe a thousand, throughout all the tribes of Israel, shall all of you send to the w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there were delivered out of the thousands of Israel, a thousand of every tribe, twel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armed for w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sent them to the war, a thousand of every tribe, them and Phinehas the son of Eleaz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est, to the war, with the holy instruments, and the trumpets to blow in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warred against the Midianites, as the LORD commanded Moses; and they slew all the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venth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slew the kings of Midian, beside the rest of them that were slain; namely, Evi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kem, and Zur, and Hur, and Reba, five kings of Midian: Balaam also the son of Beor they slew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children of Israel took all the women of Midian captives, and their little ones, and t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poil of all their cattle, and all their flocks, and all their g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y burnt all their cities wherein they dwelt, and all their goodly castles, 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y took all the spoil, and all the prey, both of men and of be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brought the captives, and the prey, and the spoil, unto Moses, and Eleazar the pri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unto the congregation of the children of Israel, unto the camp at the plains of Moab, which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Jordan near Jerich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purify all your raiment, and all that is made of skins, and all work of goats' hair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Moses, and Eleazar the priest, and all the princes of the congregation, went forth to me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ithout the cam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Moses was angry with the officers of the host, with the captains over thousand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ains over hundreds, which came from the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Moses said unto them, Have all of you saved all the women al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ehold, these caused the children of Israel, through the counsel of Balaam, to commit tresp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e LORD in the matter of Peor, and there was a plague among the congregation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2026-06-03T07:36:34Z</dcterms:created>
  <dcterms:modified xsi:type="dcterms:W3CDTF">2026-06-03T07:36:34Z</dcterms:modified>
  <dc:title>எண்ணாகமம்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