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ோரேசைக் குறித்து: அவன் என் மேய்ப்பன்; அவன் எருசலேமை நோக்கி நீ கட்டப்படு என்றும்; தேவாலயத்தை நோக்கி: நீ அஸ்திபாரப்படு என்றும் சொல்லி, எனக்குப் பிரியமானதையெல்லாம் நிறைவேற்றுவான் என்று சொல்லுகிறவர் ந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ோரேசைக் குறித்து: அவன் என் மேய்ப்பன்; அவன் எருசலேமை நோக்கி நீ கட்டப்படு என்றும்; தேவாலயத்தை நோக்கி: நீ அஸ்திபாரப்படு என்றும் சொல்லி, எனக்குப் பிரியமானதையெல்லாம் நிறைவேற்றுவான் என்று சொல்லுகிறவர் ந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ும், என் தாசனாகிய யாக்கோபே, நான் தெரிந்துகொண்ட இஸ்ரவேலே, கே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னை உண்டாக்கினவரும், தாயின் கர்ப்பத்தில் உன்னை உருவாக்கினவரும், உனக்குத் துணைசெய்கிறவருமாகிய கர்த்தர் சொல்லுகிறதாவது; என் தாசனாகிய யாக்கோபே, நான் தெரிந்துகொண்ட யெஷூரனே, பயப்படாத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னை உண்டாக்கினவரும், தாயின் கர்ப்பத்தில் உன்னை உருவாக்கினவரும், உனக்குத் துணைசெய்கிறவருமாகிய கர்த்தர் சொல்லுகிறதாவது; என் தாசனாகிய யாக்கோபே, நான் தெரிந்துகொண்ட யெஷூரனே, பயப்படாத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கமுள்ளவன்மேல் தண்ணீரையும், வறண்ட நிலத்தின்மேல் ஆறுகளையும் ஊற்றுவேன்; உன் சந்ததியின்மேல் என் ஆவியையும், உன் சந்தானத்தின்மேல் என் ஆசீர்வாதத்தையும் ஊற்ற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கமுள்ளவன்மேல் தண்ணீரையும், வறண்ட நிலத்தின்மேல் ஆறுகளையும் ஊற்றுவேன்; உன் சந்ததியின்மேல் என் ஆவியையும், உன் சந்தானத்தின்மேல் என் ஆசீர்வாதத்தையும் ஊற்ற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ால் அவர்கள் புல்லின் நடுவே நீர்க்கால்களின் ஓரத்திலுள்ள அலரிச்செடிகளைப்போல வர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, நான் கர்த்தருடையவன் என்பான்; ஒருவன் யாக்கோபின்பேரைத் தரித்துக்கொள்வான்; ஒருவன், தான் கர்த்தருடையவன் என்று கையெழுத்துப்போட்டு, இஸ்ரவேலின் நாமத்தைத் தரித்துக்கொள்வ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, நான் கர்த்தருடையவன் என்பான்; ஒருவன் யாக்கோபின்பேரைத் தரித்துக்கொள்வான்; ஒருவன், தான் கர்த்தருடையவன் என்று கையெழுத்துப்போட்டு, இஸ்ரவேலின் நாமத்தைத் தரித்துக்கொள்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மீட்பரும், தாயின் கர்ப்பத்தில் உன்னை உருவாக்கினவருமான கர்த்தர் சொல்லுகிறதாவது: நானே எல்லாவற்றையும் செய்கிற கர்த்தர், நான் ஒருவராய் வானங்களை விரித்து, நானே பூமியைப் பரப்பினவ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முந்தினவரும், நான் பிந்தினவருந்தானே; என்னைத்தவிர தேவன் இல்லையென்று, இஸ்ரவேலின் ராஜாவாகிய கர்த்தரும், சேனைகளின் கர்த்தராகிய அவனுடைய மீட்பரும் சொல்லு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முந்தினவரும், நான் பிந்தினவருந்தானே; என்னைத்தவிர தேவன் இல்லையென்று, இஸ்ரவேலின் ராஜாவாகிய கர்த்தரும், சேனைகளின் கர்த்தராகிய அவனுடைய மீட்பரும் சொல்லு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ர்வகாலத்து ஜனங்களை நான் ஸ்தாபித்தது முதற்கொண்டு, என்னைப்போல எதையாகிலும் வரவழைத்து, இன்னின்னதென்று முன்னறிவித்து, எனக்கு முன்னே வரிசையாக நிறுத்தத்தக்கவன் யார்? நிகழ்காரியங்களையும் வருங்காரியங்களையும் தங்களுக்கு அவர்கள் அறிவிக்கட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ர்வகாலத்து ஜனங்களை நான் ஸ்தாபித்தது முதற்கொண்டு, என்னைப்போல எதையாகிலும் வரவழைத்து, இன்னின்னதென்று முன்னறிவித்து, எனக்கு முன்னே வரிசையாக நிறுத்தத்தக்கவன் யார்? நிகழ்காரியங்களையும் வருங்காரியங்களையும் தங்களுக்கு அவர்கள் அறிவிக்கட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கலங்காமலும் பயப்படாமலும் இருங்கள்; அக்காலமுதற்கொண்டு நான் அதை உனக்கு விளங்கப்பண்ணினதும் முன்னறிவித்ததுமில்லையோ? இதற்கு நீங்களே என் சாட்சிகள், என்னைத் தவிர தேவனுண்டோ? வேறொரு கன்மலையும் இல்லையே; ஒருவனையும் அறிய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கலங்காமலும் பயப்படாமலும் இருங்கள்; அக்காலமுதற்கொண்டு நான் அதை உனக்கு விளங்கப்பண்ணினதும் முன்னறிவித்ததுமில்லையோ? இதற்கு நீங்களே என் சாட்சிகள், என்னைத் தவிர தேவனுண்டோ? வேறொரு கன்மலையும் இல்லையே; ஒருவனையும் அறிய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க்கிரகங்களை உருவாக்குகிற யாவரும் வீணர்; அவர்களால் இச்சிக்கப்பட்டவைகள் ஒன்றுக்கும் உதவாது; அவைகள் ஒன்றும் காணாமலும், ஒன்றும் அறியாமலும் இருக்கிறதென்று தங்களுக்கு வெட்கமுண்டாக அவைகளுக்குத் தாங்களே சாட்சிகளாயிருக்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க்கிரகங்களை உருவாக்குகிற யாவரும் வீணர்; அவர்களால் இச்சிக்கப்பட்டவைகள் ஒன்றுக்கும் உதவாது; அவைகள் ஒன்றும் காணாமலும், ஒன்றும் அறியாமலும் இருக்கிறதென்று தங்களுக்கு வெட்கமுண்டாக அவைகளுக்குத் தாங்களே சாட்சிகளாயிருக்கி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ஒன்றுக்கும் உதவாத தெய்வத்தை உருவாக்கி, விக்கிரகத்தை வார்ப்பிக்கிறவன் எப்படிப்பட்டவன்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வனுடைய கூட்டாளிகளெல்லாரும் வெட்கமடைவார்கள்; தொழிலாளிகள் நரஜீவன்கள்தானே; அவர்கள் எல்லாரும் கூடிவந்து நிற்கட்டும், அவர்கள் ஏகமாய்த் திகைத்துவெட்கப்பட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மீட்பரும், தாயின் கர்ப்பத்தில் உன்னை உருவாக்கினவருமான கர்த்தர் சொல்லுகிறதாவது: நானே எல்லாவற்றையும் செய்கிற கர்த்தர், நான் ஒருவராய் வானங்களை விரித்து, நானே பூமியைப் பரப்பினவ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வனுடைய கூட்டாளிகளெல்லாரும் வெட்கமடைவார்கள்; தொழிலாளிகள் நரஜீவன்கள்தானே; அவர்கள் எல்லாரும் கூடிவந்து நிற்கட்டும், அவர்கள் ஏகமாய்த் திகைத்துவெட்கப்படுவ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ொல்லன் இரும்பைக் குறட்டால் இடுக்கி, உலையிலே காயவைத்து, சுத்திகளால் அதை உருவாக்கி, தன்புயபலத்தினால் அதைப் பண்படுத்துகிறான்; பட்டினியாயிருந்து பெலனற்றுப்போகிறான்; தண்ணீர் குடியாமல் களைத்துப்போகி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ொல்லன் இரும்பைக் குறட்டால் இடுக்கி, உலையிலே காயவைத்து, சுத்திகளால் அதை உருவாக்கி, தன்புயபலத்தினால் அதைப் பண்படுத்துகிறான்; பட்டினியாயிருந்து பெலனற்றுப்போகிறான்; தண்ணீர் குடியாமல் களைத்துப்போகி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ொல்லன் இரும்பைக் குறட்டால் இடுக்கி, உலையிலே காயவைத்து, சுத்திகளால் அதை உருவாக்கி, தன்புயபலத்தினால் அதைப் பண்படுத்துகிறான்; பட்டினியாயிருந்து பெலனற்றுப்போகிறான்; தண்ணீர் குடியாமல் களைத்துப்போகி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ச்சன் நூல்பிடித்து, மட்டப்பலகையால் மரத்துக்குக் குறிபோட்டு உளிகளினால் உருப்படுத்தி கவராசத்தினால் அதை வகுத்து, மனுஷ சாயலாக மனுஷரூபத்தின்படி உருவமாக்குகிறான்; அதைக் கோவிலிலே நாட்டி வைக்கி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ச்சன் நூல்பிடித்து, மட்டப்பலகையால் மரத்துக்குக் குறிபோட்டு உளிகளினால் உருப்படுத்தி கவராசத்தினால் அதை வகுத்து, மனுஷ சாயலாக மனுஷரூபத்தின்படி உருவமாக்குகிறான்; அதைக் கோவிலிலே நாட்டி வைக்கி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ச்சன் நூல்பிடித்து, மட்டப்பலகையால் மரத்துக்குக் குறிபோட்டு உளிகளினால் உருப்படுத்தி கவராசத்தினால் அதை வகுத்து, மனுஷ சாயலாக மனுஷரூபத்தின்படி உருவமாக்குகிறான்; அதைக் கோவிலிலே நாட்டி வைக்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தனக்குக் கேதுருக்களை வெட்டுகிறான்; ஒரு மருதமரத்தையாவது கர்வாலிமரத்தையாவது, தெரிந்துகொண்டு, காட்டுமரங்களிலே பெலத்த மரத்தைத் தன் காரியத்துக்காக வளர்க்கிறான்; அல்லது அசோகமரத்தை நடுகிறான், மழை அதை வளரச்செய்ய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தனக்குக் கேதுருக்களை வெட்டுகிறான்; ஒரு மருதமரத்தையாவது கர்வாலிமரத்தையாவது, தெரிந்துகொண்டு, காட்டுமரங்களிலே பெலத்த மரத்தைத் தன் காரியத்துக்காக வளர்க்கிறான்; அல்லது அசோகமரத்தை நடுகிறான், மழை அதை வளரச்செய்ய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னுக்கு அவைகள் அடுப்புக்காகும்போது, அவன் அவைகளில் எடுத்துக் குளிர்காய்கிறான்; நெருப்பைமூட்டி அப்பமும் சுடுகிறான்; அதினால் ஒரு தெய்வத்தையும் உண்டுபண்ணி, அதைப் பணிந்துகொள்ளுகிறான்; ஒரு விக்கிரகத்தையும் அதினால் செய்து, அதை வணங்குகி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ட்டுக்கதைக்காரரின் குறிகளை அபத்தமாக்கி, குறிசொல்லுகிறவர்களை நிர்மூடராக்கி, ஞானிகளை வெட்கப்படுத்தி, அவர்கள் அறிவைப் பைத்தியமாகப் பண்ணுகிறவ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னுக்கு அவைகள் அடுப்புக்காகும்போது, அவன் அவைகளில் எடுத்துக் குளிர்காய்கிறான்; நெருப்பைமூட்டி அப்பமும் சுடுகிறான்; அதினால் ஒரு தெய்வத்தையும் உண்டுபண்ணி, அதைப் பணிந்துகொள்ளுகிறான்; ஒரு விக்கிரகத்தையும் அதினால் செய்து, அதை வணங்குகி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னுக்கு அவைகள் அடுப்புக்காகும்போது, அவன் அவைகளில் எடுத்துக் குளிர்காய்கிறான்; நெருப்பைமூட்டி அப்பமும் சுடுகிறான்; அதினால் ஒரு தெய்வத்தையும் உண்டுபண்ணி, அதைப் பணிந்துகொள்ளுகிறான்; ஒரு விக்கிரகத்தையும் அதினால் செய்து, அதை வணங்குகி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ஒரு துண்டை அடுப்பில் எரிக்கிறான்; ஒரு துண்டினால் இறைச்சியைச் சமைத்துப் புசித்து, பொரியலைப்பொரித்து திருப்தியாகி குளிருங்காய்ந்து: ஆஆ, அனலானேன்; நெருப்பைக் கண்டேன் என்று சொல்லி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ஒரு துண்டை அடுப்பில் எரிக்கிறான்; ஒரு துண்டினால் இறைச்சியைச் சமைத்துப் புசித்து, பொரியலைப்பொரித்து திருப்தியாகி குளிருங்காய்ந்து: ஆஆ, அனலானேன்; நெருப்பைக் கண்டேன் என்று சொல்லி;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ல் மீதியான துண்டைத் தனக்கு விக்கிரகதெய்வமாகச் செய்து, அதற்குமுன் விழுந்து, அதை வணங்கி; நீ என் தெய்வம், என்னை இரட்சிக்க வேண்டும் என்று அதை நோக்கி மன்றாடுகி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ல் மீதியான துண்டைத் தனக்கு விக்கிரகதெய்வமாகச் செய்து, அதற்குமுன் விழுந்து, அதை வணங்கி; நீ என் தெய்வம், என்னை இரட்சிக்க வேண்டும் என்று அதை நோக்கி மன்றாடுகி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றியாமலும் உணராமலுமிருக்கிறார்கள்; காணாதபடிக்கு அவர்கள் கண்களும், உணராதபடிக்கு அவர்கள் இருதயமும் அடைக்கப்பட்டிருக்கிற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றியாமலும் உணராமலுமிருக்கிறார்கள்; காணாதபடிக்கு அவர்கள் கண்களும், உணராதபடிக்கு அவர்கள் இருதயமும் அடைக்கப்பட்டிருக்கிற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ல் பாதியை அடுப்பில் எரித்தேன்; அதின் தழலின்மேல் அப்பத்தையும் சுட்டு, இறைச்சியையும் பொரித்துப் புசித்தேன்; அதில் மீதியான துண்டை நான் அருவருப்பான விக்கிரகமாக்கலாமா? ஒரு மரக்கட்டையை வணங்கலாமா என்று சொல்ல, தன் மனதில் அவனுக்குத் தோன்றவில்லை; அம்மாத்திரம் அறிவும் சொரணையும் இ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ல் பாதியை அடுப்பில் எரித்தேன்; அதின் தழலின்மேல் அப்பத்தையும் சுட்டு, இறைச்சியையும் பொரித்துப் புசித்தேன்; அதில் மீதியான துண்டை நான் அருவருப்பான விக்கிரகமாக்கலாமா? ஒரு மரக்கட்டையை வணங்கலாமா என்று சொல்ல, தன் மனதில் அவனுக்குத் தோன்றவில்லை; அம்மாத்திரம் அறிவும் சொரணையும் இ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ட்டுக்கதைக்காரரின் குறிகளை அபத்தமாக்கி, குறிசொல்லுகிறவர்களை நிர்மூடராக்கி, ஞானிகளை வெட்கப்படுத்தி, அவர்கள் அறிவைப் பைத்தியமாகப் பண்ணுகிறவ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ல் பாதியை அடுப்பில் எரித்தேன்; அதின் தழலின்மேல் அப்பத்தையும் சுட்டு, இறைச்சியையும் பொரித்துப் புசித்தேன்; அதில் மீதியான துண்டை நான் அருவருப்பான விக்கிரகமாக்கலாமா? ஒரு மரக்கட்டையை வணங்கலாமா என்று சொல்ல, தன் மனதில் அவனுக்குத் தோன்றவில்லை; அம்மாத்திரம் அறிவும் சொரணையும் இ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ல் பாதியை அடுப்பில் எரித்தேன்; அதின் தழலின்மேல் அப்பத்தையும் சுட்டு, இறைச்சியையும் பொரித்துப் புசித்தேன்; அதில் மீதியான துண்டை நான் அருவருப்பான விக்கிரகமாக்கலாமா? ஒரு மரக்கட்டையை வணங்கலாமா என்று சொல்ல, தன் மனதில் அவனுக்குத் தோன்றவில்லை; அம்மாத்திரம் அறிவும் சொரணையும் இ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சாம்பலை மேய்கிறான்; வஞ்சிக்கப்பட்ட மனம் அவனை மோசப்படுத்தினது; அவன் தன் ஆத்துமாவைத் தப்புவிக்காமலும்; என் வலதுகையிலே அபத்தம் அல்லவோ இருக்கிறதென்று சொல்லாமலும் இருக்கி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சாம்பலை மேய்கிறான்; வஞ்சிக்கப்பட்ட மனம் அவனை மோசப்படுத்தினது; அவன் தன் ஆத்துமாவைத் தப்புவிக்காமலும்; என் வலதுகையிலே அபத்தம் அல்லவோ இருக்கிறதென்று சொல்லாமலும் இருக்கி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ாக்கோபே, இஸ்ரவேலே, இவைகளை நினை; நீ என் தாசன்; நான் உன்னை உருவாக்கினேன்; நீ என் தாசன்; இஸ்ரவேலே, நீ என்னால் மறக்கப்படுவதில்லை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ாக்கோபே, இஸ்ரவேலே, இவைகளை நினை; நீ என் தாசன்; நான் உன்னை உருவாக்கினேன்; நீ என் தாசன்; இஸ்ரவேலே, நீ என்னால் மறக்கப்படுவதில்லை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மீறுதல்களை மேகத்தைப்போலவும், உன் பாவங்களைக் கார்மேகத்தைப்போலவும் அகற்றிவிட்டேன்; என்னிடத்தில் திரும்பு; உன்னை நான் மீட்டுக்கொண்ட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் மீறுதல்களை மேகத்தைப்போலவும், உன் பாவங்களைக் கார்மேகத்தைப்போலவும் அகற்றிவிட்டேன்; என்னிடத்தில் திரும்பு; உன்னை நான் மீட்டுக்கொண்ட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ானங்களே, களித்துப் பாடுங்கள்; கர்த்தர் இதைச் செய்தார்; பூதலத்தின் தாழ்விடங்களே, ஆர்ப்பரியுங்கள்; பர்வதங்களே, காடுகளே, காட்டிலுள்ள சகல மரங்களே, கெம்பீரமாய் முழங்குங்கள்; கர்த்தர் யாக்கோபை மீட்டு, இஸ்ரவேலிலே மகிமைப்படுகி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ானங்களே, களித்துப் பாடுங்கள்; கர்த்தர் இதைச் செய்தார்; பூதலத்தின் தாழ்விடங்களே, ஆர்ப்பரியுங்கள்; பர்வதங்களே, காடுகளே, காட்டிலுள்ள சகல மரங்களே, கெம்பீரமாய் முழங்குங்கள்; கர்த்தர் யாக்கோபை மீட்டு, இஸ்ரவேலிலே மகிமைப்பட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என் ஊழியக்காரரின் வார்த்தையை நிலைப்படுத்தி, என் ஸ்தானாபதிகளின் ஆலோசனையை நிறைவேற்றி: குடியேறுவாய் என்று எருசலேமுக்கும், கட்டப்படுவீர்கள் என்று யூதாவின் பட்டணங்களுக்கும் சொல்லி, அவைகளின் பாழான ஸ்தலங்களை எடுப்பிப்பவ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ானங்களே, களித்துப் பாடுங்கள்; கர்த்தர் இதைச் செய்தார்; பூதலத்தின் தாழ்விடங்களே, ஆர்ப்பரியுங்கள்; பர்வதங்களே, காடுகளே, காட்டிலுள்ள சகல மரங்களே, கெம்பீரமாய் முழங்குங்கள்; கர்த்தர் யாக்கோபை மீட்டு, இஸ்ரவேலிலே மகிமைப்பட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என் ஊழியக்காரரின் வார்த்தையை நிலைப்படுத்தி, என் ஸ்தானாபதிகளின் ஆலோசனையை நிறைவேற்றி: குடியேறுவாய் என்று எருசலேமுக்கும், கட்டப்படுவீர்கள் என்று யூதாவின் பட்டணங்களுக்கும் சொல்லி, அவைகளின் பாழான ஸ்தலங்களை எடுப்பிப்ப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என் ஊழியக்காரரின் வார்த்தையை நிலைப்படுத்தி, என் ஸ்தானாபதிகளின் ஆலோசனையை நிறைவேற்றி: குடியேறுவாய் என்று எருசலேமுக்கும், கட்டப்படுவீர்கள் என்று யூதாவின் பட்டணங்களுக்கும் சொல்லி, அவைகளின் பாழான ஸ்தலங்களை எடுப்பிப்பவ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ஆழத்தை நோக்கி: வற்றிப்போ என்றும், உன் நதிகளை வெட்டாந்தரையாக்குவேன் என்றும் சொல்லுகிறவ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at says of Cyrus, He is my shepherd, and shall perform all my pleasure: even say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You shall be built; and to the temple, Your foundation shall be l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Yet now hear, O Jacob my servant; and Israel, whom I have chos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us says the LORD that made you, and formed you from the womb, which will help you; Fear not, 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cob, my servant; and you, Jesurun, whom I have chos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I will pour water upon him that is thirsty, and floods upon the dry ground: I will pour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upon your seed, and my blessing upon yours offsp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y shall spring up as among the grass, as willows by the water cour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ne shall say, I am the LORD's; and another shall call himself by the name of Jacob; and an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ubscribe with his hand unto the LORD, and surname himself by the nam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us says the LORD, your redeemer, and he that formed you from the womb, I am the LOR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us says the LORD the King of Israel, and his redeemer the LORD of hosts; I am the first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 the last; and beside me there is n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o, as I, shall call, and shall declare it, and set it in order for me, since I appoin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ncient people? and the things that are coming, and shall come, let them show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ear all of you not, neither be afraid: have not I told you from that time, and have declared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are even my witnesses. Is there a God beside me? yea, there is no God; I know not 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that make a graven image are all of them vanity; and their delectable things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fit; and they are their own witnesses; they see not, nor know; that they may be asha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has formed a god, or molten a graven image that is profitable for noth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hold, all his fellows shall be ashamed: and the workmen, they are of men: let them 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s all things; that stretches forth the heavens alone; that spreads abroad the earth by mysel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ed together, let them stand up; yet they shall fear, and they shall be asham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smith with the tongs both works in the coals, and fashions it with hammers, and work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strength of his arms: yea, he is hungry, and his strength fails: he drinks no water, an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carpenter stretches out his rule; he marks it out with a line; he fits it with plan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marks it out with the compass, and makes it after the figure of a man, according to the beau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man; that it may remain in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hews him down cedars, and takes the cypress and the oak, which he strengthens for him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trees of the forest: he plants an ash, and the rain does nourish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shall it be for a man to burn: for he will take thereof, and warm himself; yea, he kind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at frustrates the tokens of the liars, and makes diviners mad; that turns wise men backwa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, and bakes bread; yea, he makes a god, and worships it; he makes it a graven image, and fal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heret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burns part thereof in the fire; with part thereof he eats flesh; he roasts roast, an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tisfied: yea, he warms himself, and says, Aha, I am warm, I have seen the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residue thereof he makes a god, even his graven image: he falls down unto i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ships it, and prays unto it, and says, Deliver me; for you are m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y have not known nor understood: for he has shut their eyes, that they cannot see;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ts, that they cannot under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none considers in his heart, neither is there knowledge nor understanding to say,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ed part of it in the fire; yea, also I have baked bread upon the coals thereof; I have roas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akes their knowledge foolis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, and eaten it: and shall I make the residue thereof an abomination? shall I fall down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ck of a tre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feeds on ashes: a deceived heart has turned him aside, that he cannot deliver his soul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, Is there not a lie in my right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Remember these, O Jacob and Israel; for you are my servant: I have formed you; you are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: O Israel, you shall not be forgotten of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 have blotted out, as a thick cloud, your transgressions, and, as a cloud, your sins: ret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e; for I have redeem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ing, O all of you heavens; for the LORD has done it: shout, all of you lower part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: break forth into singing, all of you mountains, O forest, and every tree therein: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at confirms the word of his servant, and performs the counsel of his messengers; that say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has redeemed Jacob, and glorified himself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You shall be inhabited; and to the cities of Judah, All of you shall be built,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se up the decayed places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at says to the deep, Be dry, and I will dry up your riv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2026-06-10T10:09:34Z</dcterms:created>
  <dcterms:modified xsi:type="dcterms:W3CDTF">2026-06-10T10:09:34Z</dcterms:modified>
  <dc:title>ஏசாயா : 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