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ட்சமுடன் ரட்சைசெயு முபகாரி
பெரும் பாவப்பிணிகள் நீக்கும் பரிகாரி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சினியில் அதனுக் கிணையில்லையே;
விசுவாசித்த வர்களுக்குக் குறையில்லை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்தரையில் மெத்தவதி சயநாமம்;
அதை நித்தமுந் தொழுபவர்க்கு ஜெயநாம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த்தம மகிமைப் பிரசித்த நாமம்
இது சத்திய விதேய மனமொத்த நாம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ண்ணவரும் பண்ணுடன் கொண்டாடும் நாமம்
கடி கண்டதிர்ந்து பயந்தோடு தேவநாம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2026-09-16T17:03:25Z</dcterms:created>
  <dcterms:modified xsi:type="dcterms:W3CDTF">2026-09-16T17:03:25Z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