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857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ர்ந்திருப்பேன் அருகி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ய்ந்திருப்பேன் உம் தோளி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ய்யா என் நேச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கூர்ந்தீர் ஜீவன் த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ிக்கிறேன் உம்மைத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ைவெல்லாம் நீர்தான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ாடி மகிழ்ந்தி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ுள்ள நாளெல்லாம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2026-09-09T15:58:44Z</dcterms:created>
  <dcterms:modified xsi:type="dcterms:W3CDTF">2026-09-09T15:58:44Z</dcterms:modified>
  <dc:title>துதிப் பாடல்கள் : 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