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ின் ஆலோசனை வீணானது
தேவனின் ஆலோசனை மேலான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டந்திடும் என்று மனிதன் கூறுவான்
தேவன் நிறுத்தி வைப்பார்
நிறுத்துவோம் என்று மனிதன் கூறினால்
தேவன் நடத்தி வை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றிவினால் உன் பெலத்தினால்
நடத்திட முடியாது
ஜெபத்தினால் அவர் கிருபையால்
நடக்கும் தவறா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தைச் செய்வேன் நான் அதைச் செய்வேன்
மனதிலே எண்ணம் உனக்கு
நடந்ததும் இனி நடப்பதும்
இறைவன் மனக்கண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2026-07-31T13:09:34Z</dcterms:created>
  <dcterms:modified xsi:type="dcterms:W3CDTF">2026-07-31T13:09:34Z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