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மாரியாவே, உன் கன்றுக்குட்டி உன்னை வெறுத்துவிடுகிறது; என் கோபம் அவர்கள்மேல் மூண்டது; எதுவரைக்கும் சுத்தாங்கம் அடையமாட்டாதிருப்பார்கள்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வும் இஸ்ரவேலருடைய செய்கையே; தட்டான் அதைச் செய்தான், ஆதலால் அது தேவன் அல்லவே, சமாரியாவின் கன்றுக்குட்டி துண்டுதுண்டாய்ப் போ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வும் இஸ்ரவேலருடைய செய்கையே; தட்டான் அதைச் செய்தான், ஆதலால் அது தேவன் அல்லவே, சமாரியாவின் கன்றுக்குட்டி துண்டுதுண்டாய்ப் போ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ாற்றை விதைத்து, சூறைக்காற்றை அறுப்பார்கள்; விளைச்சல் அவர்களுக்கு இல்லை; கதிர் மாவைக் கொடுக்கமாட்டாது; கொடுத்தாலும் அந்நியர் அதை விழுங்குவ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ாற்றை விதைத்து, சூறைக்காற்றை அறுப்பார்கள்; விளைச்சல் அவர்களுக்கு இல்லை; கதிர் மாவைக் கொடுக்கமாட்டாது; கொடுத்தாலும் அந்நியர் அதை விழுங்கு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ாற்றை விதைத்து, சூறைக்காற்றை அறுப்பார்கள்; விளைச்சல் அவர்களுக்கு இல்லை; கதிர் மாவைக் கொடுக்கமாட்டாது; கொடுத்தாலும் அந்நியர் அதை விழுங்கு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ர் விழுங்கப்படுகிறார்கள்; அவர்கள் இனிப் புறஜாதிகளுக்குள்ளே விரும்பப்படாத பாத்திரத்தைப்போல் இருப்ப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ர் விழுங்கப்படுகிறார்கள்; அவர்கள் இனிப் புறஜாதிகளுக்குள்ளே விரும்பப்படாத பாத்திரத்தைப்போல் இருப்ப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தனித்துத் திரிகிற காட்டுக்கழுதையைப்போல் அசீரியரண்டைக்குப்போனார்கள்; எப்பிராயீமர் நேசரைக் கூலிக்குப் பொருத்திக்கொண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ுறஜாதியாரைக் கூலிக்குப் பொருத்திக்கொண்டாலும், இப்பொழுது நான் அவர்களைக் கூட்டுவேன்; அதிபதிகளின் ராஜா சுமத்தும் சுமையினால் அவர்கள் கொஞ்சகாலத்துக்குள்ளே அகப்பட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வாயிலே எக்காளத்தை வை; அவர்கள் என் உடன்படிக்கையை மீறி, என் நியாயப்பிரமாணத்துக்கு விரோதமாகத் துரோகம்பண்ணினபடியால் கர்த்தருடைய வீட்டின்மேல் சத்துரு கழுகைப்போல் பறந்துவருகி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ுறஜாதியாரைக் கூலிக்குப் பொருத்திக்கொண்டாலும், இப்பொழுது நான் அவர்களைக் கூட்டுவேன்; அதிபதிகளின் ராஜா சுமத்தும் சுமையினால் அவர்கள் கொஞ்சகாலத்துக்குள்ளே அகப்படு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பாவஞ்செய்வதற்கேதுவாய் பலிபீடங்களைப் பெருகப்பண்ணினார்கள்; ஆதலால் பலிபீடங்களே அவர்கள் பாவஞ்செய்வதற்கு ஏதுவா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பாவஞ்செய்வதற்கேதுவாய் பலிபீடங்களைப் பெருகப்பண்ணினார்கள்; ஆதலால் பலிபீடங்களே அவர்கள் பாவஞ்செய்வதற்கு ஏதுவா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வேதத்தின் மகத்துவங்களை அவர்களுக்கு எழுதிக்கொடுத்தேன்; அவைகளை அந்நியகாரியமாக எண்ண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வேதத்தின் மகத்துவங்களை அவர்களுக்கு எழுதிக்கொடுத்தேன்; அவைகளை அந்நியகாரியமாக எண்ண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க்குச் செலுத்தும் பலிகளின் மாம்சத்தை அவர்கள் பலியிட்டுப் புசிக்கிறார்கள்; கர்த்தர் அவர்கள்மேல் பிரியமாயிரார்; அவர்களுடைய அக்கிரமத்தை அவர் நினைத்து, அவர்கள் பாவத்தை விசாரிக்கும்போதோவெனில், அவர்கள் எகிப்துக்குத் திரும்பிப்போ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க்குச் செலுத்தும் பலிகளின் மாம்சத்தை அவர்கள் பலியிட்டுப் புசிக்கிறார்கள்; கர்த்தர் அவர்கள்மேல் பிரியமாயிரார்; அவர்களுடைய அக்கிரமத்தை அவர் நினைத்து, அவர்கள் பாவத்தை விசாரிக்கும்போதோவெனில், அவர்கள் எகிப்துக்குத் திரும்பிப்போ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க்குச் செலுத்தும் பலிகளின் மாம்சத்தை அவர்கள் பலியிட்டுப் புசிக்கிறார்கள்; கர்த்தர் அவர்கள்மேல் பிரியமாயிரார்; அவர்களுடைய அக்கிரமத்தை அவர் நினைத்து, அவர்கள் பாவத்தை விசாரிக்கும்போதோவெனில், அவர்கள் எகிப்துக்குத் திரும்பிப்போ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் உன்னை உண்டாக்கினவரை மறந்து கோவில்களைக் கட்டுகிறான்; யூதா அரணான பட்டணங்களைப் பெருகப்பண்ணுகிறான்; ஆனாலும் நான் அதின் நகரங்களில் அக்கினியை வரப்பண்ணுவேன்; அது அவைகளின் கோவில்களைப் பட்சி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் உன்னை உண்டாக்கினவரை மறந்து கோவில்களைக் கட்டுகிறான்; யூதா அரணான பட்டணங்களைப் பெருகப்பண்ணுகிறான்; ஆனாலும் நான் அதின் நகரங்களில் அக்கினியை வரப்பண்ணுவேன்; அது அவைகளின் கோவில்களைப் பட்சி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வாயிலே எக்காளத்தை வை; அவர்கள் என் உடன்படிக்கையை மீறி, என் நியாயப்பிரமாணத்துக்கு விரோதமாகத் துரோகம்பண்ணினபடியால் கர்த்தருடைய வீட்டின்மேல் சத்துரு கழுகைப்போல் பறந்துவருகி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் உன்னை உண்டாக்கினவரை மறந்து கோவில்களைக் கட்டுகிறான்; யூதா அரணான பட்டணங்களைப் பெருகப்பண்ணுகிறான்; ஆனாலும் நான் அதின் நகரங்களில் அக்கினியை வரப்பண்ணுவேன்; அது அவைகளின் கோவில்களைப் பட்சி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் தேவனே, உம்மை அறிந்திருக்கிறோம் என்று சொல்லி இஸ்ரவேலர் கூப்பிடு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இஸ்ரவேலர் நன்மையை வெறுத்தார்கள்; சத்துரு அவர்களைத் தொடருவ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ராஜாக்களை ஏற்படுத்திக்கொண்டார்கள், ஆனாலும் என்னாலே அல்ல; அதிபதிகளை வைத்துக்கொண்டார்கள், ஆனாலும் நான் அறியேன்; அவர்கள் வேரறுப்புண்டு போகும்படித் தங்கள் வெள்ளியினாலும் தங்கள் பொன்னினாலும் தங்களுக்கு விக்கிரகங்களைச் செய்வித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ராஜாக்களை ஏற்படுத்திக்கொண்டார்கள், ஆனாலும் என்னாலே அல்ல; அதிபதிகளை வைத்துக்கொண்டார்கள், ஆனாலும் நான் அறியேன்; அவர்கள் வேரறுப்புண்டு போகும்படித் தங்கள் வெள்ளியினாலும் தங்கள் பொன்னினாலும் தங்களுக்கு விக்கிரகங்களைச் செய்வித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ராஜாக்களை ஏற்படுத்திக்கொண்டார்கள், ஆனாலும் என்னாலே அல்ல; அதிபதிகளை வைத்துக்கொண்டார்கள், ஆனாலும் நான் அறியேன்; அவர்கள் வேரறுப்புண்டு போகும்படித் தங்கள் வெள்ளியினாலும் தங்கள் பொன்னினாலும் தங்களுக்கு விக்கிரகங்களைச் செய்வித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மாரியாவே, உன் கன்றுக்குட்டி உன்னை வெறுத்துவிடுகிறது; என் கோபம் அவர்கள்மேல் மூண்டது; எதுவரைக்கும் சுத்தாங்கம் அடையமாட்டாதிருப்பார்கள்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4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বাসীদের বিরুদ্ধে খুবই রুদ্ধ|’ ইস্রায়েলবাসীরা তাদের পাপকাজের জন্য শাস্তি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কিছু কর্মী ঐ মূর্ত্তিগুলিকে তৈরি করছে, তারা ঈশ্বর নয়| শমরিয়ার বাছুর টুকরো টুকরো করে ভেঙ্গে ফে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ইস্রায়েলীয়রা নির্বোধের মত একটা কাজ করেছিল এবং সেটা ছিল য়েন বাতাস রোপণ করবার চেষ্টার মত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বল কষ্ট পাবে| তারা কেবল মাত্র সাইক্লোনের মত শস্য পাবে| মাঠে শস্য বাড়বে; কিন্তু সে শস্য কোন খাদ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 না| এমনকি যদি কিছু জন্মায়, তবে অপরিচিতরাই তা খেযে ন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ইস্রায়েল ধ্বংস হয়েছিল| ইস্রায়েলীয়রা জাতির মধ্যে ছড়িয়ে পড়েছে য়েন কোন খাবার য়েটা কারো ভ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েনি বলে ফেলে দেওয়া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ইফ্রয়িম তাকে তোষামোদ করেছিল| বন্য গাধার মত সে ঘুরতে ঘুরতে অশূরীয়তে গিয়ে পৌঁছ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ইস্রায়েলীয়রা জাতিগণের মধ্যে তাদের ‘প্রেমিকদের’ কাছে গিয়েছিল| কিন্তু আমি ইস্রায়েল জাতি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তোমাদের ঠোঁটে শিঙা রাখো এবং শিঙা বাজিয়ে সতর্ক করে দাও| প্রভুর গৃহের ওপর ঈগল পাখীর মতো হ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ত্রিত করব| কিন্তু তাদের সেই প্রবল ক্ষমতাবান রাজার থেকে তাদের কিছুটা কষ্ট ভোগ করতে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ইফ্রয়িম অনেক বেশী করে পূজো বেদী তৈরি করেছে এবং সেটা তৈরি করাটা পাপ হয়েছে| সেই পূজো বেদী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ফ্রয়িমের পাপের পূজো বেদ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মনকি যদি আমি ইফ্রয়িমের জন্য 10,000 বিধিও রচনা করি তবু সেগুলোর দিকে সে এমন চোখে দেখবে য়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গুলো কোন অপরিচিতদের জন্য রচিত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ইস্রায়েলবাসীরা বলি উত্সর্গ করতে ভালবাসে| তারা মাংস উত্সর্গ করে এবং তা খায়| প্রভু তাদের উত্সর্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্রহণ করেন না| তিনি তাদের পাপগুলো মনে রাখেন এবং তিনি তাদের শাস্তি দেবেন| বন্দী হিসেবে তাদের মিশ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যাওয়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ইস্রায়েল রাজাদের প্রাসাদ তৈরি করে; কিন্তু তারা তাদের নিজেদের নির্মাতাকে ভুলে গেছে! এখন যিহূদ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র্গ তৈরি করছে; কিন্তু আমি যিহূদার শহরগুলোর জন্যে আগুন পাঠাব; এবং সেই আগুন তার দুর্গগুলো ধ্বংস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বাসীরা আমার চুক্তি ভঙ্গ করেছে| তারা আমার বিধি মান্য কর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রা আমার দিকে তীব্রস্বরে চিত্কার করে, ‘আমার ঈশ্বর, আমরা ইস্রায়েলবাসীরা আপনাকে জানি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ইস্রায়েলবাসীরা ভালো জিনিস নিতে অস্বীকার করে; সেজন্য শএুরা তাদের পেছনে তাড়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ইস্রায়েলীয়রা তাদের রাজাদের মনোনীত করেছে; কিন্তু তারা আমার কাছে পরামর্শ নিতে আস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বাসীরা নেতাদের নির্বাচন করে; কিন্তু যাদের আমি জানি, তারা তাদের নির্বাচন কর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বাসীরা নিজেদের জন্য তাদের সোনা ও রূপা দিয়ে মূর্ত্তি বানায়| সুতরাং তারা ধ্বংস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হে শমরিয়া মূর্ত্তি ঈশ্বর তোমাদের গোবত্স মূর্ত্তি গ্রহণ করতে অস্বীকার করেছেন|ঈশ্বর বলেছেন, ‘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2026-08-02T23:26:37Z</dcterms:created>
  <dcterms:modified xsi:type="dcterms:W3CDTF">2026-08-02T23:26:37Z</dcterms:modified>
  <dc:title>ஓசியா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