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ய்யாரத்துச் சீயோ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னேசுக்குனின் கையைக் கூப்பித் த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குவையே, மகிழ் கொள்ளுவையே, நாமும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ைத் துதிப்போ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ண்ணாரக் களித்தாயே, – நம்ம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்சியைக் கண்டு ருசித்துப் புசித்த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ாரக் களித்தா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ுக்கடங்காத எத்தனையோ நன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ுன்மேற் சோனா மாறிபோற் பெய்தும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ைத் துதிப்போ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ைத் துதிப்போமே - திர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ுத்தாங்கத்து நற்சபையே, – உ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ாய்க் கொள்ளவே அலைந்து திரி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ாங்கத்து நற்சபை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ுக் குலைந்துனைச் சத்தியாக்கத் தம்ம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த்தத்தைச் சிந்தி எடுத்தே உயிர் வரம்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ைத் துதிப்போ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ூரம் திரிந்த சீயோனே, – உன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யெடுத்தக் கரத்திலேந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ரம் திரிந்த சீயோன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ங்கள் பூட்டி அலங்கரித்து நி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ோரே கவி – பாடிப்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ன் மணவாட்டி யாக்கினது என்னை!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ைத் துதிப்போமே - திரு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பையோரே கவி – பாடிப்ப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ைத் துதிப்போ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ைத் துதிப்போ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ந்தையாய் நமக்கனந்தனந்தம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ள்ளர்கரியதோர் நன்மை மிக மிகத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ானைத் துதிப்போ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ய்யாரத்துச் சீயோனே – நீ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யாகக் களிகூர்ந்து நேர்ந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2026-09-16T16:03:24Z</dcterms:created>
  <dcterms:modified xsi:type="dcterms:W3CDTF">2026-09-16T16:03:24Z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