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ர்ஷீஸ் கப்பல்களே, அலறுங்கள்; உங்கள் அரண் பாழாக்கப்பட்டத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க்காலத்திலே தீரு, ஒரு ராஜாவுடைய நாட்களின்படி, எழுபது வருஷம் மறக்கப்பட்டிருக்கும்; எழுபது வருஷங்களின் முடிவிலே தீருவுக்குச் சம்பவிப்பது வேசியின் பாடலுக்குச் சமானமாயிருக்கு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க்காலத்திலே தீரு, ஒரு ராஜாவுடைய நாட்களின்படி, எழுபது வருஷம் மறக்கப்பட்டிருக்கும்; எழுபது வருஷங்களின் முடிவிலே தீருவுக்குச் சம்பவிப்பது வேசியின் பாடலுக்குச் சமானமாயிருக்கு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மறக்கப்பட்ட வேசியே, நீ வீணையை எடுத்து நகரத்தைச் சுற்றித்திரி; நீ நினைக்கப்படும்படி அதை இனிதாக வாசித்துப் பல பாட்டுகளைப் பாட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மறக்கப்பட்ட வேசியே, நீ வீணையை எடுத்து நகரத்தைச் சுற்றித்திரி; நீ நினைக்கப்படும்படி அதை இனிதாக வாசித்துப் பல பாட்டுகளைப் பாட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எழுபது வருஷங்களின் முடிவிலே கர்த்தர் வந்து தீருவைச் சந்திப்பார்; அப்பொழுது அது தன் பணையத்துக்கு திரும்பிவந்து, பூமியிலுள்ள சகல ராஜ்யங்களோடும் வேசித்தனம் பண்ணு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எழுபது வருஷங்களின் முடிவிலே கர்த்தர் வந்து தீருவைச் சந்திப்பார்; அப்பொழுது அது தன் பணையத்துக்கு திரும்பிவந்து, பூமியிலுள்ள சகல ராஜ்யங்களோடும் வேசித்தனம் பண்ணு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தின் வியாபாரமும், அதின் பணையமும் கர்த்தருக்குப் பரிசுத்தமாக்கப்படும்; அது பொக்கிஷமாய் சேர்க்கப்படுவதும் இல்லை; பூட்டி வைக்கப்படுவதும் இல்லை; கர்த்தருடைய சமுகத்தில் வாசமாயிருக்கிறவர்கள் திருப்தியாகச் சாப்பிடவும் நல்ல வஸ்திரங்களைத் தரிக்கவும் அதின் வியாபாரம் அவர்களைச் சேரு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தின் வியாபாரமும், அதின் பணையமும் கர்த்தருக்குப் பரிசுத்தமாக்கப்படும்; அது பொக்கிஷமாய் சேர்க்கப்படுவதும் இல்லை; பூட்டி வைக்கப்படுவதும் இல்லை; கர்த்தருடைய சமுகத்தில் வாசமாயிருக்கிறவர்கள் திருப்தியாகச் சாப்பிடவும் நல்ல வஸ்திரங்களைத் தரிக்கவும் அதின் வியாபாரம் அவர்களைச் சேரும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ீருவின் பாரம். தர்ஷீஸ் கப்பல்களே, அலறுங்கள்; அது வீடு இல்லாதபடிக்கும், அதில் வருவார் இல்லாதபடிக்கும் பாழாக்கப்பட்டது; இந்தச் செய்தி கித்தீம்தேசத்திலிருந்து அவர்களுக்குத் தெரிவிக்கப்படுகிறத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ர்ஷீஸின் குமாரத்தியே, நதியைப்போல நீ உன் தேசத்தில் பாய்ந்துபோ, உனக்கு அணையில்லை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ீருவின் பாரம். தர்ஷீஸ் கப்பல்களே, அலறுங்கள்; அது வீடு இல்லாதபடிக்கும், அதில் வருவார் இல்லாதபடிக்கும் பாழாக்கப்பட்டது; இந்தச் செய்தி கித்தீம்தேசத்திலிருந்து அவர்களுக்குத் தெரிவிக்கப்படுகிறத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ீவுக்குடிகளே, மவுனமாயிருங்கள்; சீதோனின் வர்த்தகர் சமுத்திரத்திலே யாத்திரைபண்ணி உன்னை நிரப்பின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ீவுக்குடிகளே, மவுனமாயிருங்கள்; சீதோனின் வர்த்தகர் சமுத்திரத்திலே யாத்திரைபண்ணி உன்னை நிரப்பின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ீகோர் நதியின் மிகுந்த நீர்ப்பாய்ச்சல்களால் விளையும் பயிர்வகைகளும், ஆற்றங்கரையின் அறுப்பும் அதின் வருமானமாயிருந்தது; அது ஜாதிகளின் சந்தையாயிருந்தத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ீகோர் நதியின் மிகுந்த நீர்ப்பாய்ச்சல்களால் விளையும் பயிர்வகைகளும், ஆற்றங்கரையின் அறுப்பும் அதின் வருமானமாயிருந்தது; அது ஜாதிகளின் சந்தையாயிருந்தத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சீதோனே, வெட்கப்படு; நான் இனிக் கர்ப்பவேதனைப்படுகிறதும் இல்லை; பெறுகிறதும் இல்லை; இளைஞரை வளர்க்கிறதும் இல்லை; கன்னிகைகளை ஆதரிக்கிறதும் இல்லை என்று சமுத்திரக் கோட்டையான கடல்துறை சொல்லுகிறத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சீதோனே, வெட்கப்படு; நான் இனிக் கர்ப்பவேதனைப்படுகிறதும் இல்லை; பெறுகிறதும் இல்லை; இளைஞரை வளர்க்கிறதும் இல்லை; கன்னிகைகளை ஆதரிக்கிறதும் இல்லை என்று சமுத்திரக் கோட்டையான கடல்துறை சொல்லுகிறது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எகிப்தின் செய்தி கேட்கப்பட்டதினால் நோய் உண்டானதுபோல தீருவின் செய்தி கேட்கப்படுவதினாலும் நோய் உண்டாகும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ரைதுறைக் குடிகளே, நீங்கள் தர்ஷீஸ்மட்டும் புறப்பட்டுப்போய் அலறுங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ூர்வநாட்கள்முதல் நிலைபெற்றுகளிகூர்ந்திருந்த உங்கள் பட்டணம் இதுதானா? பரதேசம்போய்ச் சஞ்சரிக்கிறதற்கு அவள் கால்களே அவளைத் தூரமாய்க் கொண்டுபோ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ர்த்தர் தமது கையைச் சமுத்திரத்தின்மேல் நீட்டி, ராஜ்யங்களைக் குலுங்கப்பண்ணினார்; கானானின் அரண்களை அழிக்க அவர் அதற்கு விரோதமாய்க் கட்டளைகொடுத்து: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ூர்வநாட்கள்முதல் நிலைபெற்றுகளிகூர்ந்திருந்த உங்கள் பட்டணம் இதுதானா? பரதேசம்போய்ச் சஞ்சரிக்கிறதற்கு அவள் கால்களே அவளைத் தூரமாய்க் கொண்டுபோம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ிரீடம் தரிப்பிக்கும் தீருக்கு விரோதமாக இதை யோசித்துத் தீர்மானித்தவர் யார்? அதின் வர்த்தகர் பிரபுக்களும், அதின் வியாபாரிகள் பூமியின் கனவான்களுமாமே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ிரீடம் தரிப்பிக்கும் தீருக்கு விரோதமாக இதை யோசித்துத் தீர்மானித்தவர் யார்? அதின் வர்த்தகர் பிரபுக்களும், அதின் வியாபாரிகள் பூமியின் கனவான்களுமாமே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சர்வ சிங்காரத்தின் மேன்மையைக் குலைக்கவும் பூமியின் கனவான்கள் யாவரையும் கனஈனப்படுத்தவும், சேனைகளின் கர்த்தரே இதை யோசித்துத் தீர்மானித்த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சர்வ சிங்காரத்தின் மேன்மையைக் குலைக்கவும் பூமியின் கனவான்கள் யாவரையும் கனஈனப்படுத்தவும், சேனைகளின் கர்த்தரே இதை யோசித்துத் தீர்மானித்த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ர்த்தர் தமது கையைச் சமுத்திரத்தின்மேல் நீட்டி, ராஜ்யங்களைக் குலுங்கப்பண்ணினார்; கானானின் அரண்களை அழிக்க அவர் அதற்கு விரோதமாய்க் கட்டளைகொடுத்து: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ஒடுங்குண்ட கன்னியாகிய சீதோன் குமாரத்தியே, இனிக் களிகூர்ந்துகொண்டிராய், எழுந்து கித்தீமுக்குப் புறப்பட்டுப்போ, அங்கும் உனக்கு இளைப்பாறுதல் இல்லையென்ற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ஒடுங்குண்ட கன்னியாகிய சீதோன் குமாரத்தியே, இனிக் களிகூர்ந்துகொண்டிராய், எழுந்து கித்தீமுக்குப் புறப்பட்டுப்போ, அங்கும் உனக்கு இளைப்பாறுதல் இல்லையென்ற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ல்தேயருடைய தேசத்தைப் பார்; அந்த ஜனம் முன்னிருந்ததில்லை; அசீரியன் வனாந்தரத்தாருக்காக அதை அஸ்திபாரப்படுத்தினான்; அவர்கள் அதின் கோபுரங்களை உண்டாக்கி, அதின் அரமனைகளைக் கட்டினார்கள்; அவர் அதை அழிவுக்கென்று நியமித்த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ல்தேயருடைய தேசத்தைப் பார்; அந்த ஜனம் முன்னிருந்ததில்லை; அசீரியன் வனாந்தரத்தாருக்காக அதை அஸ்திபாரப்படுத்தினான்; அவர்கள் அதின் கோபுரங்களை உண்டாக்கி, அதின் அரமனைகளைக் கட்டினார்கள்; அவர் அதை அழிவுக்கென்று நியமித்த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ல்தேயருடைய தேசத்தைப் பார்; அந்த ஜனம் முன்னிருந்ததில்லை; அசீரியன் வனாந்தரத்தாருக்காக அதை அஸ்திபாரப்படுத்தினான்; அவர்கள் அதின் கோபுரங்களை உண்டாக்கி, அதின் அரமனைகளைக் கட்டினார்கள்; அவர் அதை அழிவுக்கென்று நியமித்த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731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હે સાગરખેડુ વહાણોના તાશીર્શના ખલાસીઓ, તમે આક્રંદ કરો; કારણ કે તમારો કિલ્લો નાશ પામ્યો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તે દિવસે એક રાજાની કારકિદીર્ સુધી, સિત્તેર વર્ષ સુધી, તૂર ભૂલાઇ જશે. સિત્તેર વર્ષ પૂરાં થત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ની દશા પેલાં ગીતમાંની વારાંગના જેવી થ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“હે ભૂલાઇ ગયેલી વારાંગના, વીણા લઇને નગરમાં ફરી વળ; મધુરા સ્વરો છેડી ગીત ઉપર ગીત ગા, જેથી લોક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ને ફરી સંભાર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સિત્તેર વર્ષ પૂરાં થયા પછી યહોવા તૂરની મુલાકાત લેશે, ને તૂર ફરીથી પોતાનો ધંધો શરૂ કરશ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ૃથ્વીનાં સર્વ રાજ્યો સાથે તે વેપાર કર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પણ તેની કમાણી તથા પગાર યહોવાને અર્પણ કરવામાં આવશે; ખજાનામાં તેનો સંગ્રહ કરાશે નહિ, એ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માણીમાંથી યહોવાના ભકતો માટે પુષ્કળ ખાવા-પીવાનું અને કપડાલત્તા ખરીદવામાં આવ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તૂરને લગતી દેવવાણી: “હે તાશીર્શના જહાજો, મોટેથી આક્રંદ કરો! કારણ, તૂર ખેદાનમેદાન થઇ ગયું છે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હે તાશીર્શના જહાજો, તમે તમારા દેશમાં પાછા ફરો, કારણ અહીં કોઇ બંદર હવે રહ્યું નથ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“સાયપ્રસથી પાછા ફરતાં તમને આ સમાચાર મળ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હે સાગરકાંઠાના રહેવાસીઓ, હે સિદોનના વેપારીઓ, આક્રંદ કરો. તમારા માણસો દરિયો ઓળંગી ગયા, અને સાગરો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ખેડતા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અને શીહોરમાં ઉગાડેલા પાકથી અને નીલ નદીને કાંઠે ઉગાડેલા અનાજમાંથી લાભ પામ્યા હતાં અને અનેક રાષ્ટ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ાથે વેપાર કર્યો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તમે જરા શરમાઓ, હે સિદોનનગરી હતાશ સાગરકાંઠાનો દુર્ગ થઇને પોકારી ઊઠે છે કે,“હું એવી સ્રી જેવી છ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ે, જેણે ક્યારેય બાળકને જન્મ આપ્યો નથી અને જેણે છોકરાઓ મોટા કર્યા નથી કે છોકરીઓને ઉછેરી નથી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મિસરમાં સમાચાર પહોંચશે ત્યારે તેઓ તૂરની ખબર સાંભળીને શોકમાં ડૂબી જ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હે સાગરકાંઠાના લોકો, આક્રંદ કરતાં તાશીર્શ ચાલ્યા જાઓ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તમારી એક વખતની આનંદી નગરીમાં હવે કેવળ વિનાશ જ રહ્યો છે. તમારો ભૂતકાળનો ઇતિહાસ કેટલો ભવ્ય હતો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યહોવાએ સમુદ્ર વિરુદ્ધ પોતાનો હાથ ઉગામ્યો છે; તે પૃથ્વીના સામ્રાજ્યોને ધ્રૂજાવે છે. આ મહાન વેપાર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ારા વતનીઓ દૂરના દેશોમાં જઇ વસ્યા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જે તૂર બાદશાહી નગર હતું, જેના વેપારીઓ સરદારો હતા અને જેના શાહસોદાગરોની પૃથ્વીમાં સૌથી વધુ શાખ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તી, તે તૂરની આવી હાલત કરવાનું કોણે વિચાર્યુ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આ બધી જાહોજલાલીનો ગર્વ ઉતારવા અને પૃથ્વીના સર્વ માનવંતાઓને અપમાનિત કરવા સૈન્યોના દેવ યહોવા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િચાર્યુ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ગર અને તેના સાર્મથ્યનો વિનાશ કરવા તેમણે આજ્ઞા આપી છ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યહોવએ કહ્યું છે, “હે સિદોનનગરી તારા સુખનો અંત આવ્યો છે. તારા લોકો પર અન્યાય કર્યો છે; તે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ાયપ્રસ ચાલ્યા જશે તોયે ત્યાં પણ તેમને આરામ મળવાનો નથી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ખાલદીઓની ભૂમિને જુઓ; આ એ રાષ્ટ છે જે હવે અસ્તિત્વ ધરાવતું નથી, આશ્શૂરે તેને રણના લોકો માટ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સાવ્યો; તેઓએ તેના બૂરજો ઊભા કર્યા અને એક કિલ્લો બાધ્યો. તેઓએ એનાં મહેલને ભોંયભેંગા કર્યા; અને તેન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િનાશ કર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2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2026-09-07T04:54:53Z</dcterms:created>
  <dcterms:modified xsi:type="dcterms:W3CDTF">2026-09-07T04:54:53Z</dcterms:modified>
  <dc:title>યશાયા : 23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