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presProps" Target="presProps.xml"/>
  <Relationship Id="rId83" Type="http://schemas.openxmlformats.org/officeDocument/2006/relationships/viewProps" Target="viewProps.xml"/>
  <Relationship Id="rId8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ர்கள் ஒருவரையொருவர் நோக்கி: வழியிலே அவர் நம்முடனே பேசி, வேதவாக்கியங்களை நமக்கு விளங்கக்காட்டினபொழுது, நம்முடைய இருதயம் நமக்குள்ளே கொழுந்துவிட்டு எரியவில்லையா என்று சொல்லிக்கொண்ட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ர்கள் ஒருவரையொருவர் நோக்கி: வழியிலே அவர் நம்முடனே பேசி, வேதவாக்கியங்களை நமக்கு விளங்கக்காட்டினபொழுது, நம்முடைய இருதயம் நமக்குள்ளே கொழுந்துவிட்டு எரியவில்லையா என்று சொல்லிக்கொண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ேரமே எழுந்திருந்து, எருசலேமுக்குத் திரும்பிப்போய், பதினொருவரும் அவர்களோடிருந்தவர்களும் கூடியிருக்கக்கண்ட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ரத்தின் முதலாம்நாள் அதிகாலையிலே தாங்கள் ஆயத்தம்பண்ணின அந்த கந்தவர்க்கங்களை அவர்கள் எடுத்துக்கொண்டு வேறு சில ஸ்திரீகளோடுங்கூடக் கல்லறையினிடத்தில் வ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ாரத்தின் முதலாம்நாள் அதிகாலையிலே தாங்கள் ஆயத்தம்பண்ணின அந்த கந்தவர்க்கங்களை அவர்கள் எடுத்துக்கொண்டு வேறு சில ஸ்திரீகளோடுங்கூடக் கல்லறையினிடத்தில் வ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் மெய்யாகவே உயிர்த்தெழுந்து சீமோனுக்குத் தரிசனமானாரென்று அவர்கள் சொல்லக் கேட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ல்லறையை அடைத்திருந்த கல் புரட்டித் தள்ளப்பட்டிருக்கிறதைக் கண்ட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ள்ளே பிரவேசித்து, கர்த்தராகிய இயேசுவின் சரீரத்தைக் காணாமல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ழியில் நடந்தவைகளையும், அவர் அப்பத்தைப் பிட்கையில் தாங்கள் அவரை அறிந்துகொண்டதையும் விவரித்துச் சொன்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ழியில் நடந்தவைகளையும், அவர் அப்பத்தைப் பிட்கையில் தாங்கள் அவரை அறிந்துகொண்டதையும் விவரித்துச் சொன்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ோசே முதலிய சகல தீர்க்கதரிசிகளும் எழுதின வேதவாக்கியங்களெல்லாவற்றிலும் தம்மைக்குறித்துச் சொல்லியவைகளை அவர்களுக்கு விவரித்துக் காண்பி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க் குறித்து மிகுந்த கலக்கமடைந்திருக்கையில், பிரகாசமுள்ள வஸ்திரந்தரித்த இரண்டுபேர் அவர்கள் அருகே, நி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ைகளைக்குறித்து அவர்கள் பேசிக்கொண்டிருக்கையில், இயேசு தாமே அவர்கள் நடுவிலே நின்று: உங்களுக்குச் சமாதானம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ைகளைக்குறித்து அவர்கள் பேசிக்கொண்டிருக்கையில், இயேசு தாமே அவர்கள் நடுவிலே நின்று: உங்களுக்குச் சமாதானம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ஸ்திரீகள் பயப்பட்டுத் தலைகவிழ்ந்து தரையை நோக்கி நிற்கையில், அந்த இரண்டுபேரும் அவர்களை நோக்கி: உயிரோடிருக்கிறவரை நீங்கள் மரித்தோரிடத்தில் தேடுகிறதென்ன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ஸ்திரீகள் பயப்பட்டுத் தலைகவிழ்ந்து தரையை நோக்கி நிற்கையில், அந்த இரண்டுபேரும் அவர்களை நோக்கி: உயிரோடிருக்கிறவரை நீங்கள் மரித்தோரிடத்தில் தேடுகிறதென்ன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கலங்கி, பயந்து, ஒரு ஆவியைக் காண்கிறதாக நினை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இங்கே இல்லை, அவர் உயிர்த்தெழுந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அவர்களை நோக்கி: நீங்கள் ஏன் கலங்குகிறீர்கள்; உங்கள் இருதயங்களில் சந்தேகங்கள் எழும்புகிறதென்ன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குமாரன் பாவிகளான மனுஷர் கைகளில் ஒப்புக்கொடுக்கப்படவும், சிலுவையில் அறையப்படவும், மூன்றாம்நாளில் எழுந்திருக்கவும் வேண்டுமென்பதாக அவர் கலிலேயாவிலிருந்த காலத்தில் உங்களுக்குச் சொன்னதை நினைவுகூருங்கள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குமாரன் பாவிகளான மனுஷர் கைகளில் ஒப்புக்கொடுக்கப்படவும், சிலுவையில் அறையப்படவும், மூன்றாம்நாளில் எழுந்திருக்கவும் வேண்டுமென்பதாக அவர் கலிலேயாவிலிருந்த காலத்தில் உங்களுக்குச் சொன்னதை நினைவுகூருங்கள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ோசே முதலிய சகல தீர்க்கதரிசிகளும் எழுதின வேதவாக்கியங்களெல்லாவற்றிலும் தம்மைக்குறித்துச் சொல்லியவைகளை அவர்களுக்கு விவரித்துக் காண்பி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தான் என்று அறியும்படி என் கைகளையும் என் கால்களையும் பாருங்கள், என்னைத் தொட்டுப்பாருங்கள்; நீங்கள் காண்கிறபடி, எனக்கு மாம்சமும் எலும்புகளும் உண்டாயிருக்கிறதுபோல ஒரு ஆவிக்கு இராதே என்று சொல்ல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தான் என்று அறியும்படி என் கைகளையும் என் கால்களையும் பாருங்கள், என்னைத் தொட்டுப்பாருங்கள்; நீங்கள் காண்கிறபடி, எனக்கு மாம்சமும் எலும்புகளும் உண்டாயிருக்கிறதுபோல ஒரு ஆவிக்கு இராதே என்று சொல்ல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ருடைய வார்த்தைகளை நினைவுகூர்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ம்முடைய கைகளையும் கால்களையும் அவர்களுக்குக் காண்பித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லறையை விட்டுத் திரும்பிப் போய், இந்தச் சங்கதிகளெல்லாவற்றையும் பதினொருவருக்கும் மற்றெல்லாருக்கும் அறிவ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னாலும் சந்தோஷத்தினால் அவர்கள் இன்னும் விசுவாசியாமல் ஆச்சரியப்படுகையில்: புசிக்கிறதற்கு ஏதாகிலும் இங்கே உண்டா என்று அவர்களிடத்தில் கேட்ட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னாலும் சந்தோஷத்தினால் அவர்கள் இன்னும் விசுவாசியாமல் ஆச்சரியப்படுகையில்: புசிக்கிறதற்கு ஏதாகிலும் இங்கே உண்டா என்று அவர்களிடத்தில் கேட்ட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ை அப்போஸ்தலருக்குச் சொன்னவர்கள் மகதலேனா மரியாளும், யோவன்னாளும், யாக்கோபின் தாயாகிய மரியாளும் இவர்களுடனேகூட இருந்த மற்ற ஸ்திரீகளும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ை அப்போஸ்தலருக்குச் சொன்னவர்கள் மகதலேனா மரியாளும், யோவன்னாளும், யாக்கோபின் தாயாகிய மரியாளும் இவர்களுடனேகூட இருந்த மற்ற ஸ்திரீகளு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பொரித்த மீன்கண்டத்தையும் தேன்கூட்டுத் துணிக்கையையும் அவருக்குக் கொடு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ருணத்தில் தாங்கள் போகிற கிராமத்துக்குச் சமீபமானார்கள். அப்பொழுது அவர் அப்புறம் போகிறவர் போலக் காண்பி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ர்களுடைய வார்த்தைகள் அவர்களுக்கு வீண்பேச்சாகத் தோன்றினதினால், அவர்கள் இவர்களை நம்ப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ைகளை அவர் வாங்கி அவர்களுக்கு முன்பாகப் புசி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வோ எழுந்திருந்து கல்லறையினிடத்திற்கு ஓடி, அதற்குள்ளே குனிந்துபார்க்கையில், சீலைகளைத் தனிப்பட வைத்திருக்கக்கண்டு, சம்பவித்ததைக் குறித்துத் தன்னில் ஆச்சரியப்பட்டுக்கொண்டுபோ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வோ எழுந்திருந்து கல்லறையினிடத்திற்கு ஓடி, அதற்குள்ளே குனிந்துபார்க்கையில், சீலைகளைத் தனிப்பட வைத்திருக்கக்கண்டு, சம்பவித்ததைக் குறித்துத் தன்னில் ஆச்சரியப்பட்டுக்கொண்டுபோ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ை நோக்கி: மோசேயின் நியாயப்பிரமாணத்திலும் தீர்க்கதரிசிகளின் ஆகமங்களிலும் சங்கீதங்களிலும் என்னைக் குறித்து எழுதியிருக்கிறவைகளெல்லாம் நிறைவேறவேண்டியதென்று, நான் உங்களோடிருந்தபோது உங்களுக்குச் சொல்லிக்கொண்டுவந்த விசேஷங்கள் இவைகளே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ை நோக்கி: மோசேயின் நியாயப்பிரமாணத்திலும் தீர்க்கதரிசிகளின் ஆகமங்களிலும் சங்கீதங்களிலும் என்னைக் குறித்து எழுதியிருக்கிறவைகளெல்லாம் நிறைவேறவேண்டியதென்று, நான் உங்களோடிருந்தபோது உங்களுக்குச் சொல்லிக்கொண்டுவந்த விசேஷங்கள் இவைகளே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ை நோக்கி: மோசேயின் நியாயப்பிரமாணத்திலும் தீர்க்கதரிசிகளின் ஆகமங்களிலும் சங்கீதங்களிலும் என்னைக் குறித்து எழுதியிருக்கிறவைகளெல்லாம் நிறைவேறவேண்டியதென்று, நான் உங்களோடிருந்தபோது உங்களுக்குச் சொல்லிக்கொண்டுவந்த விசேஷங்கள் இவைகளே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வேதவாக்கியங்களை அறிந்துகொள்ளும்படி அவர்களுடைய மனதை அவர் திறந்து அவர்களை நோக்கி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யத்தினமே அவர்களில் இரண்டுபேர் எருசலேமுக்கு ஏழு அல்லது எட்டு மைல் தூரமான எம்மாவு என்னும் கிராமத்துக்குப் போ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யத்தினமே அவர்களில் இரண்டுபேர் எருசலேமுக்கு ஏழு அல்லது எட்டு மைல் தூரமான எம்மாவு என்னும் கிராமத்துக்குப் 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ருணத்தில் தாங்கள் போகிற கிராமத்துக்குச் சமீபமானார்கள். அப்பொழுது அவர் அப்புறம் போகிறவர் போலக் காண்பித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ழுதியிருக்கிறபடி, கிறிஸ்து பாடுபடவும், மூன்றாம்நாளில் மரித்தோரிலிருந்தெழுந்திருக்கவும் வேண்டியதாயிருந்தது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ோகையில் இந்த வர்த்தமானங்கள் யாவையுங்குறித்து அவர்கள் ஒருவரோடொருவர் பேசிக்கொண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 மனந்திரும்புதலும் பாவமன்னிப்பும் எருசலேம் தொடங்கிச் சகலதேசத்தாருக்கும் அவருடைய நாமத்தினாலே பிரசங்கிக்கப்படவும் வேண்டிய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 மனந்திரும்புதலும் பாவமன்னிப்பும் எருசலேம் தொடங்கிச் சகலதேசத்தாருக்கும் அவருடைய நாமத்தினாலே பிரசங்கிக்கப்படவும் வேண்டிய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 அவர்கள் பேசி, சம்பாஷித்துக்கொண்டிருக்கையில், இயேசு தாமே சேர்ந்து அவர்களுடனேகூட நடந்துபோ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ீங்கள் இவைகளுக்குச் சாட்சிகளாயிருக்கிறீ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 அவரை அறியாதபடிக்கு அவர்களுடைய கண்கள் மறைக்கப்பட்டிருந்த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என் பிதா வாக்குத்தத்தம்பண்ணினதை, இதோ, நான் உங்களுக்கு அனுப்புகிறேன். நீங்களோ உன்னத்ததிலிருந்து வரும் பெலனால் தரிப்பிக்கப்படும் வரைக்கும் எருசலேம் நகரத்தில் இருங்கள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என் பிதா வாக்குத்தத்தம்பண்ணினதை, இதோ, நான் உங்களுக்கு அனுப்புகிறேன். நீங்களோ உன்னத்ததிலிருந்து வரும் பெலனால் தரிப்பிக்கப்படும் வரைக்கும் எருசலேம் நகரத்தில் இருங்கள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ின்பு அவர் பெத்தானியாவரைக்கும் அவர்களை அழைத்துக்கொண்டுபோய், தம்முடைய கைகளை உயர்த்தி, அவர்களை ஆசீர்வதித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நீர் எங்களுடனே தங்கியிரும், சாயங்காலமாயிற்று, பொழுதும் போயிற்று என்று அவரை வருந்திக் கேட்டுக்கொண்டார்கள். அப்பொழுது அவர் அவர்களுடனே தங்கும்படி உள்ளே போ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அவர்களை நோக்கி: நீங்கள் துக்கமுகமுள்ளவர்களாய் வழிநடந்து, ஒருவருக்கொருவர் சொல்லிக்கொள்ளுகிற காரியங்கள் என்னவென்று கேட்ட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ர்களை ஆசீர்வதிக்கையில், அவர்களை விட்டுப் பிரிந்து, பரலோகத்துக்கு எடுத்துக்கொள்ளப்பட்ட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ில் ஒருவனாகிய கிலெயோப்பா என்பவன் பிரதியுத்தரமாக: இந்நாட்களில் எருசலேமிலே நடந்தவைகளை அறியாதபடிக்கு நீர் அந்நியராயிருக்கிறீரோ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ில் ஒருவனாகிய கிலெயோப்பா என்பவன் பிரதியுத்தரமாக: இந்நாட்களில் எருசலேமிலே நடந்தவைகளை அறியாதபடிக்கு நீர் அந்நியராயிருக்கிறீரோ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வர்கள் அவரைப் பணிந்துகொண்டு, மிகுந்த சந்தோஷத்தோடே எருசலேமுக்குத் திரும்பி வந்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நாடோறும் தேவாலயத்திலே தேவனைப் புகழ்ந்து துதித்துக்கொண்டிருந்தார்கள். ஆமெ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: எவைகள் என்றார். அதற்கு அவர்கள். நசரேயனாகிய இயேசுவைக் குறித்தவைகளே; அவர் தேவனுக்கு முன்பாகவும் ஜனங்களெல்லாருக்கு முன்பாகவும் செய்கையிலும் வாக்கிலும் வல்லமையுள்ள தீர்க்கதரிசியாயிருந்த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: எவைகள் என்றார். அதற்கு அவர்கள். நசரேயனாகிய இயேசுவைக் குறித்தவைகளே; அவர் தேவனுக்கு முன்பாகவும் ஜனங்களெல்லாருக்கு முன்பாகவும் செய்கையிலும் வாக்கிலும் வல்லமையுள்ள தீர்க்கதரிசியாயிருந்த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ிரதான ஆசாரியரும் அதிகாரிகளும் அவரை மரண ஆக்கினைக்குட்படுத்தி, சிலுவையில் அறை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ிரதான ஆசாரியரும் அதிகாரிகளும் அவரை மரண ஆக்கினைக்குட்படுத்தி, சிலுவையில் அறை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வரை நோக்கி: நீர் எங்களுடனே தங்கியிரும், சாயங்காலமாயிற்று, பொழுதும் போயிற்று என்று அவரை வருந்திக் கேட்டுக்கொண்டார்கள். அப்பொழுது அவர் அவர்களுடனே தங்கும்படி உள்ளே போன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ே இஸ்ரவேலை மீட்டிரட்சிப்பவர் என்று நாங்கள் நம்பியிருந்தோம் இவைகள் சம்பவித்து இன்று மூன்று நாளாகிற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ே இஸ்ரவேலை மீட்டிரட்சிப்பவர் என்று நாங்கள் நம்பியிருந்தோம் இவைகள் சம்பவித்து இன்று மூன்று நாளாகிற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னாலும் எங்கள் கூட்டத்தைச் சேர்ந்த சில ஸ்திரீகள் அதிகாலமே கல்லறையினிடத்திற்குப்போய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ுடைய சரீரத்தைக் காணாமல், திரும்பிவந்து, அவர் உயிரோடிருக்கிறாரென்று சொன்ன தேவதூரைத் தரிசித்தோம் என்று சொல்லி, எங்களைப் பிரமிக்கப்பண்ணின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ுடைய சரீரத்தைக் காணாமல், திரும்பிவந்து, அவர் உயிரோடிருக்கிறாரென்று சொன்ன தேவதூரைத் தரிசித்தோம் என்று சொல்லி, எங்களைப் பிரமிக்கப்பண்ணின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எங்களிலே சிலர் கல்லறையினிடத்திற்குப் போய், ஸ்திரீகள் சொன்னபடியே கண்டார்கள்; அவரையோ காணவில்லை என்றார்கள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எங்களிலே சிலர் கல்லறையினிடத்திற்குப் போய், ஸ்திரீகள் சொன்னபடியே கண்டார்கள்; அவரையோ காணவில்லை என்றார்கள்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 அவர்களை நோக்கி: தீர்க்கதரிசிகள் சொன்ன யாவையும் விசுவாசிக்கிறதற்குப் புத்தியில்லாத மந்த இருதயமுள்ளவர்களே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ர் அவர்களை நோக்கி: தீர்க்கதரிசிகள் சொன்ன யாவையும் விசுவாசிக்கிறதற்குப் புத்தியில்லாத மந்த இருதயமுள்ளவர்களே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ிறிஸ்து இவ்விதமாகப் பாடுபடவும், தமது மகிமையில் பிரவேசிக்கவும் வேண்டியதில்லையா என்று சொல்ல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ோடே அவர் பந்தியிருக்கையில், அவர் அப்பத்தை எடுத்து, ஆசீர்வதித்து, அதைப்பிட்டு, அவர்களுக்குக் கொடு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ர்களுடைய கண்கள் திறக்கப்பட்டு, அவரை அறிந்தார்கள். உடனே அவர் அவர்களுக்கு மறைந்துபோ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न्होंने आपस में कहा; जब वह मार्ग में हम से बातें करता था, और पवित्र शास्त्र का अर्थ हमें समझ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, तो क्या हमारे मन में उत्तेजना न उत्पन्न हु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वे उसी घड़ी उठकर यरूशलेम को लौट गए, और उन ग्यारहों और उन के साथियों को इकट्ठे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रन्तु सप्ताह के पहिले दिन बड़े भोर को वे उन सुगन्धित वस्तुओं को जो उन्होंने तैयार की थीं, ले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ब्र पर आ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वे कहते थे, प्रभु सचमुच जी उठा है, और शमौन को दिखाई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न्होंने पत्थर को कब्र पर से लुढ़का हुआ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भीतर जाकर प्रभु यीशु की लोथ न प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तब उन्होंने मार्ग की बातें उन्हें बता दीं और यह भी कि उन्होंने उसे रोटी तोड़ते समय क्यों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च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उस ने मूसा से और सब भविष्यद्वक्ताओं से आरम्भ करके सारे पवित्र शास्त्रों में से, अपने विष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ब वे इस बात से भौचक्की हो रही थीं तो देखो, दो पुरूष झलकते वस्त्र पहिने हुए उन के पास आ खड़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वे ये बातें कह ही रहे ये, कि वह आप ही उन के बीच में आ खड़ा हुआ; और उन से कहा, तुम्हें शान्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ब वे डर गईं, और धरती की ओर मुंह झुकाए रहीं; तो उन्होंने उन ने कहा; तुम जीवते को मरे हुओ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 ढूंढ़ती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परन्तु वे घबरा गए, और डर गए, और समझे, कि हम किसी भूत को देख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ह यहां नहीं, परन्तु जी उठा है; स्मरण करो; कि उस ने गलील में रहते हुए तुम से क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उस ने उन से कहा; क्यों घबराते हो और तुम्हारे मन में क्यों सन्देह उठ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ि अवश्य है, कि मनुष्य का पुत्र पापियों के हाथ में पकड़वाया जाए, और क्रूस पर चढ़ाया जाए; और तीस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जी उ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बातों का अर्थ, उन्हें समझ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मेरे हाथ और मेरे पांव को देखो, कि मैं वहीं हूं; मुझे छूकर देखो; क्योंकि आत्मा के हड्डी मांस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ता जैसा मुझ में देख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उस की बातें उन को स्मरण आ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यह कहकर उस ने उन्हें अपने हाथ पांव दि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कब्र से लौटकर उन्होंने उन ग्यारहों को, और, और सब को, ये बातें कह सुना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जब आनन्द के मारे उन को प्रतीति न हुई, और आश्चर्य करते थे, तो उस ने उन से पूछा; क्या यह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पास कुछ भोज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िन्हों ने प्रेरितों से ये बातें कहीं, वे मरियम मगदलीनी और योअन्ना और याकूब की माता मरियम और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थ की और स्त्रियां भ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उन्होंने उसे भूनी मछली का टुकड़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तने में वे उस गांव के पास पहुंचे, जहां वे जा रहे थे, और उसके ढंग से ऐसा जान पड़ा, कि वह आ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न्तु उन की बातें उन्हें कहानी सी समझ पड़ीं, और उन्होंने उन की प्रतीति न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उस ने लेकर उन के साम्हने ख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पतरस उठकर कब्र पर दौड़ गया, और झुककर केवल कपड़े पड़े देखे, और जो हुआ था, उस से अचम्भा क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, अपने घर 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फिर उस ने उन से कहा, ये मेरी वे बातें हैं, जो मैं ने तुम्हारे साथ रहते हुए, तुम से कही थीं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वश्य है, कि जितनी बातें मूसा की व्यवस्था और भविष्यद्वक्ताओं और भजनों की पुस्तकों में, मेरे विष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खी हैं, सब पूरी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उस ने पवित्र शास्त्र बूझने के लिये उन की समझ खोल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देखो, उसी दिन उन में से दो जन इम्माऊस नाम एक गांव को जा रहे थे, जो यरूशलेम से कोई सात मील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री प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ना चा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उन से कहा, यों लिखा है; कि मसीह दु:ख उठाएगा, और तीसरे दिन मरे हुओं में से जी उठ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वे इन सब बातों पर जो हुईं थीं, आपस में बातचीत करते जा रह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यरूशलेम से लेकर सब जातियों में मन फिराव का और पापों की क्षमा का प्रचार, उसी के नाम से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जब वे आपस में बातचीत और पूछताछ कर रहे थे, तो यीशु आप पास आकर उन के साथ हो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तुम इन सब बातें के गवाह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न्तु उन की आंखे ऐसी बन्द कर दी गईं थी, कि उसे पहिचान न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 देखो, जिस की प्रतिज्ञा मेरे पिता ने की है, मैं उस को तुम पर उतारूंगा और जब तक स्वर्ग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र्थ न पाओ, तब तक तुम इसी नगर में ठहरे र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तब वह उन्हें बैतनिय्याह तक बाहर ले गया, और अपने हाथ उठाकर उन्हें आशीष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परन्तु उन्होंने यह कहकर उसे रोका, कि हमारे साथ रह; क्योंकि संध्या हो चली है और दिन अब बहुत ढ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 ने उन से पूछा; ये क्या बातें हैं, जो तुम चलते चलते आपस में करते हो? वे उदास से खड़े रह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और उन्हें आशीष देते हुए वह उन से अलग हो गया और स्वर्ग से उठा ल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ह सुनकर, उनमें से क्लियुपास नाम एक व्यक्ति ने कहा; क्या तू यरूशलेम में अकेला परदेशी है; जो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ा, कि इन दिनों में उस में क्या क्या हुआ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वे उस को दण्डवत करके बड़े आनन्द से यरूशलेम को लौट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और लगातार मन्दिर में उपस्थित होकर परमेश्वर की स्तुति किया क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स ने उन से पूछा; कौन सी बातें? उन्होंने उस से कहा; यीशु नासरी के विषय में जो परमेश्वर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े निकट काम और वचन में सामर्थी भविष्यद्वक्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महायाजकों और हमारे सरदारों ने उसे पकड़वा दिया, कि उस पर मृत्यु की आज्ञा दी जाए; और उसे क्र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चढ़व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 है। तब वह उन के साथ रहने के लिये भीत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हमें आशा थी, कि यही इस्त्राएल को छुटकारा देगा, और इन सब बातों के सिवाय इस घटना को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ीसरा दि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हम में से कई स्त्रियों ने भी हमें आश्चर्य में डाल दिया है, जो भोर को कब्र पर गई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जब उस की लोथ न पाई, तो यह कहती हुई आईं, कि हम ने स्वर्गदूतों का दर्शन पाया, जिन्हों ने कहा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जीवि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हमारे साथियों में से कई एक कब्र पर गए, और जैसा स्त्रियों ने कहा था, वैसा ही पाया; परन्तु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न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स ने उन से कहा; हे निर्बुद्धियों, और भविष्यद्वक्ताओं की सब बातों पर विश्वास करने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्दमतियो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क्या अवश्य न था, कि मसीह ये दुख उठाकर अपनी महिमा में प्रवेश कर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जब वह उन के साथ भोजन करने बैठा, तो उस ने रोटी लेकर धन्यवाद किया, और उसे तोड़कर उन को दे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उन की आंखे खुल गईं; और उन्होंने उसे पहचान लिया, और वह उन की आंखों से छिप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2026-09-05T22:15:20Z</dcterms:created>
  <dcterms:modified xsi:type="dcterms:W3CDTF">2026-09-05T22:15:20Z</dcterms:modified>
  <dc:title>लूका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