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3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தன் ஆத்ம நேசரே,
வெள்ளம்போன்ற துன்பத்தில்,
தாசன் திக்கில்லாமலே
தடுமாறிப்போகையில்,
தஞ்சம் தந்து, இயேசுவே,
திவ்விய மார்பில் காருமேன்
அப்பால் கரையேற்றியே
மோட்ச வீட்டில் சேரும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ல்ல தேவரீர் அல்லால்
வேறே தஞ்சம் அறியேன்
கைவிடாமல் நேசத்தால்
ஆற்றித் தேற்றித் தாங்குமேன்
நீரே என்தன் நம்பிக்கை,
நீர் சகாயம் செய்குவீர்
ஏதுமற்ற ஏழையை
செட்டையாலே மூடுவ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ுறை யாவும் நீக்கிட,
நாதா, நீர் சம்பூரணர்
திக்கற்றோரைத் தாங்கிட
நீரே மா தயாபரர்,
நான் அசுத்த பாவிதான்,
நீரோ தூயர் தூயரே
நான் அநீதி கேடுள்ளான்,
நீர் நிறைந்த நித்திய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வம் யாவும் மன்னிக்க
ஆரருள் அமைந்த நீர்
என்னை சுத்திகரிக்க
அருள் பாயச்செய்குவீர்
ஜீவ ஊற்றாம் இயேசுவே,
என்தன் தாகம் தீருமேன்
ஸ்வாமி, என்றும் என்னிலே
நீர் சுரந்து ஊறும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2026-07-30T13:45:07Z</dcterms:created>
  <dcterms:modified xsi:type="dcterms:W3CDTF">2026-07-30T13:45:07Z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