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67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ழுவ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யின் சால்வை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ுத்தினீர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ழ்மையில் இருந்தெ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த்த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ள்ளாடி நட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ங்கினீர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ாமம் உயர்த்தி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ுள்ள வரைக்கும் போற்ற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ாமம் பெரிய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ாமம் உயர்ந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ாமம் என்னை மீட்ட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த்தத்தால் பாவங்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2026-09-15T13:55:09Z</dcterms:created>
  <dcterms:modified xsi:type="dcterms:W3CDTF">2026-09-15T13:55:09Z</dcterms:modified>
  <dc:title>துதிப் பாடல்கள் : 667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