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8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ாவும் சரீரமும்
என் ஆண்டவர்க்கே சொந்தம்
இனி வாழ்வது நானல்ல
என்னில் இயேசு வாழ்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ா அர்ப்பணித்தேன்
என்னையே நான் அர்ப்பணித்தேன்
ஏற்றுக் கொள்ளும் ஏந்திக்கொள்ளும்
என் இதயம் வாசம் செய்ய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ப்பா உம் திருசித்தம் - என்
அன்றாட உணவையா
நான் தப்பாமல் உம் பாதம்
தினம் எப்போதும் அமர்ந்தி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்த்தாவே உம் கரத்தில்
நான் களிமண் போலானேன்
உந்தன் இஷ்டம் போல் வனைந்திடும்
என்னை எந்நாளும் நடத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2026-09-15T16:58:55Z</dcterms:created>
  <dcterms:modified xsi:type="dcterms:W3CDTF">2026-09-15T16:58:55Z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