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t down beneath His shadow, 
And rest with great delight ; 
The faith that now beholds Him 
Is pledge of future s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r Master's love remember, 
Exceeding great and free ; 
Lift up thy heart in gladness, 
For He remembers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ing every weary burden, 
Thy sin, thy fear, thy grief; 
He calls the heavy laden, 
And gives them kind relief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little while, though parted, 
Remember, wait, and love ; 
Until He comes in glory, 
Until we meet above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ill in the Father's Kingdom 
The heavenly feast is spread ; 
And we behold His beauty, 
Whose blood for us was she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2026-09-14T09:17:02Z</dcterms:created>
  <dcterms:modified xsi:type="dcterms:W3CDTF">2026-09-14T09:17:02Z</dcterms:modified>
  <dc:title>Hymn : 284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