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ண்டு மூன்று பேர் எந்தன் நாம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ம் ஒருமித்தால் அவர் நடு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ப்பேன் என்றவர் நமது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ரம் தட்டி என்றும் வாழ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வர் கிறிஸ்தேசு நாம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் முழுவதும் வாழ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ல் அவரோடு இணைந்து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ணங்குவோம் வாழ்த்த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டுவோ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ந்தன் சங்கீத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ுள்ள கோட்டையு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யான அ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காலமெல்லாம் வாழ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கணங்கள் போற்றும் தேவன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ிடும் பக்தர்களின் குறைகள் கேட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 பிள்ளைகளின் தேவன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2026-07-30T13:45:14Z</dcterms:created>
  <dcterms:modified xsi:type="dcterms:W3CDTF">2026-07-30T13:45:14Z</dcterms:modified>
  <dc:title>துதிப் பாடல்கள் : 121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