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ண்டு மூன்று பேர் எந்தன் நாமத்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ஒருமித்தால் அவர் நடு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ப்பேன் என்றவர் நமது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ரம் தட்டி என்றும் வாழ்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வர் கிறிஸ்தேசு நாமம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ாள் முழுவதும் வாழ்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ல் அவரோடு இணைந்து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ணங்குவோம் வாழ்த்த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ற்றிடுவோம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ந்தன் சங்கீத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முள்ள கோட்டையும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ின் அதிபதியான அ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ய காலமெல்லாம் வாழ்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மத்தியில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 கணங்கள் போற்றும் தேவன் அ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ிடும் பக்தர்களின் குறைகள் கேட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்கற்ற பிள்ளைகளின் தேவன் அ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2026-06-13T15:52:28Z</dcterms:created>
  <dcterms:modified xsi:type="dcterms:W3CDTF">2026-06-13T15:52:28Z</dcterms:modified>
  <dc:title>துதிப் பாடல்கள் : 121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