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 நீ சகோதரருக்குப் போதித்துவந்தால், விசுவாசத்திற்குரிய வார்த்தைகளிலும் நீ அநுசரித்த நற்போதகத்திலும் தேறினவனாகி, இயேசுகிறிஸ்துவுக்கு நல்ல ஊழியக்காரனாயிருப்பாய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வைகளை நீ சகோதரருக்குப் போதித்துவந்தால், விசுவாசத்திற்குரிய வார்த்தைகளிலும் நீ அநுசரித்த நற்போதகத்திலும் தேறினவனாகி, இயேசுகிறிஸ்துவுக்கு நல்ல ஊழியக்காரனாயிருப்பாய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ீர்கேடும் கிழவிகள் பேச்சுமாயிருக்கிற கட்டுக்கதைகளுக்கு விலகி, தேவபக்திக்கேதுவாக முயற்சிபண்ண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ரீர முயற்சி அற்ப பிரயோஜனமுள்ளது; தேவபக்தியானது இந்த ஜீவனுக்கும் இதற்குப் பின்வரும் ஜீவனுக்கும் வாக்குத்தத்தமுள்ளதாகையால் எல்லாவற்றிலும் பிரயோஜனமுள்ள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ரீர முயற்சி அற்ப பிரயோஜனமுள்ளது; தேவபக்தியானது இந்த ஜீவனுக்கும் இதற்குப் பின்வரும் ஜீவனுக்கும் வாக்குத்தத்தமுள்ளதாகையால் எல்லாவற்றிலும் பிரயோஜனமுள்ள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ந்த வார்த்தை உண்மையும் எல்லா அங்கிகரிப்புக்கும் பாத்திரமுமாயிருக்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ினிமித்தம் பிரயாசப்படுகிறோம், நிந்தையும் அடைகிறோம்; ஏனெனில் எல்லா மனுஷருக்கும், விசேஷமாக விசுவாசிகளுக்கும் இரட்சகராகிய ஜீவனுள்ள தேவன்மேல் நம்பிக்கை, வைத்திருக்கிறோ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ினிமித்தம் பிரயாசப்படுகிறோம், நிந்தையும் அடைகிறோம்; ஏனெனில் எல்லா மனுஷருக்கும், விசேஷமாக விசுவாசிகளுக்கும் இரட்சகராகிய ஜீவனுள்ள தேவன்மேல் நம்பிக்கை, வைத்திருக்கிறோம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வைகளை நீ கட்டளையிட்டுப் போதித்துக்கொண்டிர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இளமையைக்குறித்து ஒருவனும் உன்னை அசட்டைபண்ணாதபடிக்கு, நீ வார்த்தையிலும், நடக்கையிலும், அன்பிலும், ஆவியிலும், விசுவாசத்திலும், கற்பிலும், விசுவாசிகளுக்கு மாதிரியாயிர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ிலும், ஆவியானவர் வெளிப்படையாய்ச் சொல்லுகிறபடி, பிற்காலங்களிலே மனச்சாட்சியில் சூடுண்ட பொய்யருடைய மாயத்தினாலே சிலர் வஞ்சிக்கிற ஆவிகளுக்கும் பிசாசுகளின் உபதேசங்களுக்கும் செவிகொடுத்து, விசுவாசத்தைவிட்டு விலகிப்போவ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உன் இளமையைக்குறித்து ஒருவனும் உன்னை அசட்டைபண்ணாதபடிக்கு, நீ வார்த்தையிலும், நடக்கையிலும், அன்பிலும், ஆவியிலும், விசுவாசத்திலும், கற்பிலும், விசுவாசிகளுக்கு மாதிரியாயிர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வருமளவும் வாசிக்கிறதிலும் புத்திசொல்லுகிறதிலும் உபதேசிக்கிறதிலும் ஜாக்கிரதையாயிர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ப்பராகிய சங்கத்தார் உன்மேல் கைகளை வைத்தபோது தீர்க்கதரிசத்தினால் உனக்கு அளிக்கப்பட்ட வரத்தைப்பற்றி அசதியாயிராதே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ூப்பராகிய சங்கத்தார் உன்மேல் கைகளை வைத்தபோது தீர்க்கதரிசத்தினால் உனக்கு அளிக்கப்பட்ட வரத்தைப்பற்றி அசதியாயிராதே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தேறுகிறது யாவருக்கும் விளங்கும்படி இவைகளையே சிந்தித்துக்கொண்டு, இவைகளிலே நிலைத்திர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ீ தேறுகிறது யாவருக்கும் விளங்கும்படி இவைகளையே சிந்தித்துக்கொண்டு, இவைகளிலே நிலைத்திர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னைக்குறித்தும் உபதேசத்தைக்குறித்தும் எச்சரிக்கையாயிரு, இவைகளில் நிலைகொண்டிரு, இப்படிச் செய்வாயானால், உன்னையும் உன் உபதேசத்தைக் கேட்பவர்களையும் இரட்சித்துக்கொள்ளுவாய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ன்னைக்குறித்தும் உபதேசத்தைக்குறித்தும் எச்சரிக்கையாயிரு, இவைகளில் நிலைகொண்டிரு, இப்படிச் செய்வாயானால், உன்னையும் உன் உபதேசத்தைக் கேட்பவர்களையும் இரட்சித்துக்கொள்ளுவாய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கிலும், ஆவியானவர் வெளிப்படையாய்ச் சொல்லுகிறபடி, பிற்காலங்களிலே மனச்சாட்சியில் சூடுண்ட பொய்யருடைய மாயத்தினாலே சிலர் வஞ்சிக்கிற ஆவிகளுக்கும் பிசாசுகளின் உபதேசங்களுக்கும் செவிகொடுத்து, விசுவாசத்தைவிட்டு விலகிப்போவ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விவாகம்பண்ணாதிருக்கவும்,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ிகளும் சத்தியத்தை அறிந்தவர்களும் ஸ்தோத்திரத்தோடே அநுபவிக்கும்படி தேவன் படைத்த போஜனபதார்த்தங்களை விலக்கவும் வேண்டுமென்று அந்தப் பொய்யர் கட்டளையிட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ிசுவாசிகளும் சத்தியத்தை அறிந்தவர்களும் ஸ்தோத்திரத்தோடே அநுபவிக்கும்படி தேவன் படைத்த போஜனபதார்த்தங்களை விலக்கவும் வேண்டுமென்று அந்தப் பொய்யர் கட்டளையிடுவ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் படைத்ததெல்லாம் நல்லதாயிருக்கிறது; ஸ்தோத்திரத்தோடே ஏற்றுக்கொள்ளப்படுமாகில் ஒன்றும் தள்ளப்படத்தக்கதல்ல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ேவன் படைத்ததெல்லாம் நல்லதாயிருக்கிறது; ஸ்தோத்திரத்தோடே ஏற்றுக்கொள்ளப்படுமாகில் ஒன்றும் தள்ளப்படத்தக்கதல்ல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தேவவசனத்தினாலும் ஜெபத்தினாலும் பரிசுத்தமாக்கப்படும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दि तू भाइयों को इन बातों की सुधि दिलाता रहेगा, तो मसीह यीशु का अच्छा सेवक ठहरेगा: और विश्वास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स अच्छे उपदेश की बातों से, जा तू मानता आया है, तेरा पालन-पोषण होता रह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 अशुद्ध और बूढिय़ों की सी कहानियों से अलग रह; और भक्ति के लिये अपना साधन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देह की साधना से कम लाभ होता है, पर भक्ति सब बातों के लिये लाभदायक है, क्योंकि इस समय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आने वाले जीवन की भी प्रतिज्ञा इसी के लिये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यह बात सच और हर प्रकार से मानने के योग्य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क्योंकि हम परिश्रम और यत्न इसी लिये करते हैं, कि हमारी आशा उस जीवते परमेश्वर पर है; जो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ों का, और निज करके विश्वासियों का उद्धारकर्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इन बातों की आज्ञा कर, और सिखाता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ोई तेरी जवानी को तुच्छ न समझने पाए; पर वचन, और चाल चलन, और प्रेम, और विश्वास, और पवित्रता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परन्तु आत्मा स्पष्टता से कहता है, कि आने वाले समयों में कितने लोग भरमाने वाली आत्माओं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िश्वासियों के लिये आदर्श बन ज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जब तक मैं न आऊं, तब तक पढ़ने और उपदेश और सिखाने में लौलीन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उस वरदान से जो तुझ में है, और भविष्यद्वाणी के द्वारा प्राचीनों के हाथ रखते समय तुझे मिल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श्चिन्त न रह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उन बातों को सोचता रह, और इन्हीं में अपना ध्यान लगाए रह ताकि तेरी उन्नति सब पर प्रगट हो। अपनी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े उपदेश की चौकसी रख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इन बातों पर स्थिर रह, क्योंकि यदि ऐसा करता रहेगा, तो तू अपने, और अपने सुनने वालों के लिये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द्धार का कारण हो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ुष्टात्माओं की शिक्षाओं पर मन लगाकर विश्वास से बहक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यह उन झूठे मनुष्यों के कपट के कारण होगा, जिन का विवेक मानों जलते हुए लोहे से दाग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जो ब्याह करने से रोकेंगे, और भोजन की कुछ वस्तुओं से परे रहने की आज्ञा देंगे; जिन्हें परमेश्वर 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इसलिये सृजा कि विश्वासी, और सत्य के पहिचानने वाले उन्हें धन्यवाद के साथ खाए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क्योंकि परमेश्वर की सृजी हुई हर एक वस्तु अच्छी है: और कोई वस्तु अस्वीकार करने के योग्य नहीं;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यह कि धन्यवाद के साथ खाई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्योंकि परमेश्वर के वचन और प्रार्थना से शुद्ध हो जाती 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तीमुथियुस : 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2026-09-05T22:16:29Z</dcterms:created>
  <dcterms:modified xsi:type="dcterms:W3CDTF">2026-09-05T22:16:29Z</dcterms:modified>
  <dc:title>1 तीमुथियुस : 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