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ிதர் பதறி ஆணையிடும் எந்தக்காரியத்தினாலாகிலும் தீட்டுப்பட்ட ஒருவன் தீமை செய்கிறதற்காவது நன்மை செய்கிறதற்காவது, தன் மனம் அறியாமல், தன் உதடுகளினால் பதறி ஆணையிட்டு, பின்பு அவன் அதை அறிந்துகொண்டால், அதைக்குறித்துக் குற்றமுள்ளவனாவ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ிதர் பதறி ஆணையிடும் எந்தக்காரியத்தினாலாகிலும் தீட்டுப்பட்ட ஒருவன் தீமை செய்கிறதற்காவது நன்மை செய்கிறதற்காவது, தன் மனம் அறியாமல், தன் உதடுகளினால் பதறி ஆணையிட்டு, பின்பு அவன் அதை அறிந்துகொண்டால், அதைக்குறித்துக் குற்றமுள்ளவனாவ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டிப்பட்டவைகள் ஒன்றில், ஒருவன் குற்றமுள்ளவனாகும்போது, அவன் தான் செய்தது பாவம் என்று அறிக்கையிட்ட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ான் செய்த பாவத்துக்குப் பாவநிவாரண பலியாக, ஆடுகளிலாவது வெள்ளாடுகளிலாவது, ஒரு பெண்குட்டியைக் குற்றநிவாரண பலியாகக் கர்த்தருடைய சந்நிதியில் கொண்டுவரவேண்டும்; அதினாலே ஆசாரியன் அவன் செய்த பாவத்தைக்குறித்து அவனுக்காகப் பாவநிவிர்த்தி செய்யக்கடவ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ான் செய்த பாவத்துக்குப் பாவநிவாரண பலியாக, ஆடுகளிலாவது வெள்ளாடுகளிலாவது, ஒரு பெண்குட்டியைக் குற்றநிவாரண பலியாகக் கர்த்தருடைய சந்நிதியில் கொண்டுவரவேண்டும்; அதினாலே ஆசாரியன் அவன் செய்த பாவத்தைக்குறித்து அவனுக்காகப் பாவநிவிர்த்தி செய்யக்கடவ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ான் செய்த பாவத்துக்குப் பாவநிவாரண பலியாக, ஆடுகளிலாவது வெள்ளாடுகளிலாவது, ஒரு பெண்குட்டியைக் குற்றநிவாரண பலியாகக் கர்த்தருடைய சந்நிதியில் கொண்டுவரவேண்டும்; அதினாலே ஆசாரியன் அவன் செய்த பாவத்தைக்குறித்து அவனுக்காகப் பாவநிவிர்த்தி செய்யக்கடவ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ட்டுக்குட்டியைக் கொண்டுவர அவனுக்குச் சக்தியில்லாதிருந்தால், அவன் செய்த குற்றத்தினிமித்தம் இரண்டு காட்டுப்புறாக்களையாவது, இரண்டு புறாக்குஞ்சுகளையாவது, ஒன்றைப் பாவநிவாரண பலியாகவும் மற்றொன்றைச் சர்வாங்க தகனபலியாகவும், கர்த்தருடைய சந்நிதியில் கொண்டுவரக்கட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ட்டுக்குட்டியைக் கொண்டுவர அவனுக்குச் சக்தியில்லாதிருந்தால், அவன் செய்த குற்றத்தினிமித்தம் இரண்டு காட்டுப்புறாக்களையாவது, இரண்டு புறாக்குஞ்சுகளையாவது, ஒன்றைப் பாவநிவாரண பலியாகவும் மற்றொன்றைச் சர்வாங்க தகனபலியாகவும், கர்த்தருடைய சந்நிதியில் கொண்டுவரக்கடவ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ட்டுக்குட்டியைக் கொண்டுவர அவனுக்குச் சக்தியில்லாதிருந்தால், அவன் செய்த குற்றத்தினிமித்தம் இரண்டு காட்டுப்புறாக்களையாவது, இரண்டு புறாக்குஞ்சுகளையாவது, ஒன்றைப் பாவநிவாரண பலியாகவும் மற்றொன்றைச் சர்வாங்க தகனபலியாகவும், கர்த்தருடைய சந்நிதியில் கொண்டுவரக்கடவ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ைகளை ஆசாரியனிடத்தில் கொண்டுவருவானாக; அவன் பாவநிவாரண பலிக்கானதை முன்னே செலுத்தி, அதின் தலையை அதின் கழுத்தினிடத்தில் கிள்ளி, அதை இரண்டாக்காமல் வைத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ட்சியாகிய ஒருவன், இடப்பட்ட ஆணையைக் கேட்டிருந்தும், தான் கண்டதையும் அறிந்ததையும் தெரிவியாதிருந்து பாவஞ்செய்தால், அவன் தன் அக்கிரமத்தைச் சுமப்ப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ைகளை ஆசாரியனிடத்தில் கொண்டுவருவானாக; அவன் பாவநிவாரண பலிக்கானதை முன்னே செலுத்தி, அதின் தலையை அதின் கழுத்தினிடத்தில் கிள்ளி, அதை இரண்டாக்காமல் வைத்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இரத்தத்தில் கொஞ்சம் எடுத்து, பலிபீடத்தின் பக்கத்தில் தெளித்து, மீதியான இரத்தத்தைப் பலிபீடத்தின் அடியிலே வடியவிடுவானாக; இது பாவநிவாரணபலி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இரத்தத்தில் கொஞ்சம் எடுத்து, பலிபீடத்தின் பக்கத்தில் தெளித்து, மீதியான இரத்தத்தைப் பலிபீடத்தின் அடியிலே வடியவிடுவானாக; இது பாவநிவாரணபலி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ற்றதை நியமத்தின்படியே அவன் தகனபலியாய்ச் செலுத்தக்கடவன்; இவ்விதமாக அவன் செய்த பாவத்தை ஆசாரியன் நிவிர்த்தி 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ற்றதை நியமத்தின்படியே அவன் தகனபலியாய்ச் செலுத்தக்கடவன்; இவ்விதமாக அவன் செய்த பாவத்தை ஆசாரியன் நிவிர்த்தி 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ரண்டு காட்டுப்புறாக்களையாவது இரண்டு புறாக்குஞ்சுகளையாவது கொண்டுவர அவனுக்குச் சக்தியில்லாதிருந்தால், பாவம் செய்தவன் பாவநிவாரணத்துக்காக ஒரு எப்பா அளவான மெல்லிய மாவிலே பத்தில் ஒரு பங்கைத் தன் காணிக்கையாகக் கொண்டுவருவானாக; அது பாவநிவாரண பலியாயிருப்பதினால், அதின்மேல் எண்ணெய் வார்க்காமலும் தூபவர்க்கம் போடாமலுமிருந்த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ரண்டு காட்டுப்புறாக்களையாவது இரண்டு புறாக்குஞ்சுகளையாவது கொண்டுவர அவனுக்குச் சக்தியில்லாதிருந்தால், பாவம் செய்தவன் பாவநிவாரணத்துக்காக ஒரு எப்பா அளவான மெல்லிய மாவிலே பத்தில் ஒரு பங்கைத் தன் காணிக்கையாகக் கொண்டுவருவானாக; அது பாவநிவாரண பலியாயிருப்பதினால், அதின்மேல் எண்ணெய் வார்க்காமலும் தூபவர்க்கம் போடாமலுமிருந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ரண்டு காட்டுப்புறாக்களையாவது இரண்டு புறாக்குஞ்சுகளையாவது கொண்டுவர அவனுக்குச் சக்தியில்லாதிருந்தால், பாவம் செய்தவன் பாவநிவாரணத்துக்காக ஒரு எப்பா அளவான மெல்லிய மாவிலே பத்தில் ஒரு பங்கைத் தன் காணிக்கையாகக் கொண்டுவருவானாக; அது பாவநிவாரண பலியாயிருப்பதினால், அதின்மேல் எண்ணெய் வார்க்காமலும் தூபவர்க்கம் போடாமலுமிருந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ை ஆசாரியனிடத்தில் கொண்டுவரவேண்டும்; அதிலே ஆசாரியன் ஞாபகக்குறியான பங்காகத் தன் கைப்பிடி நிறைய எடுத்து, கர்த்தருக்கு இடும் தகனபலிகளைப்போல, பலிபீடத்தின்மேல் தகனிக்கக்கடவன்; இது பாவநிவாரணபலி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ை ஆசாரியனிடத்தில் கொண்டுவரவேண்டும்; அதிலே ஆசாரியன் ஞாபகக்குறியான பங்காகத் தன் கைப்பிடி நிறைய எடுத்து, கர்த்தருக்கு இடும் தகனபலிகளைப்போல, பலிபீடத்தின்மேல் தகனிக்கக்கடவன்; இது பாவநிவாரணபலி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ட்சியாகிய ஒருவன், இடப்பட்ட ஆணையைக் கேட்டிருந்தும், தான் கண்டதையும் அறிந்ததையும் தெரிவியாதிருந்து பாவஞ்செய்தால், அவன் தன் அக்கிரமத்தைச் சுமப்ப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்விதமாக மேற்சொல்லிய காரியங்கள் ஒன்றில் அவன் செய்த பாவத்துக்காக ஆசாரியன் பாவநிவிர்த்தி செய்யக்கடவன்; அப்பொழுது அது அவனுக்கு மன்னிக்கப்படும், மீதியானது போஜன பலியைப்போல ஆசாரியனைச் சேரும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்விதமாக மேற்சொல்லிய காரியங்கள் ஒன்றில் அவன் செய்த பாவத்துக்காக ஆசாரியன் பாவநிவிர்த்தி செய்யக்கடவன்; அப்பொழுது அது அவனுக்கு மன்னிக்கப்படும், மீதியானது போஜன பலியைப்போல ஆசாரியனைச் சேரும்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னும் கர்த்தர் மோசேயை நோக்கி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் கர்த்தருக்குரிய பரிசுத்தமானவைகளில் குற்றஞ்செய்து, அறியாமையினால் பாவத்துக்குட்பட்டால், அவன் தன் குற்றத்தினிமித்தம் பரிசுத்த ஸ்தலத்துச் சேக்கல் கணக்கின்படியே, நீ அவன்மேல் சுமத்தும் அபராதம் எவ்வளவோ, அவ்வளவு வெள்ளிச் சேக்கல் பெறும் பழுதற்ற ஒரு ஆட்டுக்கடாவைக் குற்றநிவாரணபலியாகக் கர்த்தருடைய சந்நிதியில் கொண்டுவந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் கர்த்தருக்குரிய பரிசுத்தமானவைகளில் குற்றஞ்செய்து, அறியாமையினால் பாவத்துக்குட்பட்டால், அவன் தன் குற்றத்தினிமித்தம் பரிசுத்த ஸ்தலத்துச் சேக்கல் கணக்கின்படியே, நீ அவன்மேல் சுமத்தும் அபராதம் எவ்வளவோ, அவ்வளவு வெள்ளிச் சேக்கல் பெறும் பழுதற்ற ஒரு ஆட்டுக்கடாவைக் குற்றநிவாரணபலியாகக் கர்த்தருடைய சந்நிதியில் கொண்டுவந்த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் கர்த்தருக்குரிய பரிசுத்தமானவைகளில் குற்றஞ்செய்து, அறியாமையினால் பாவத்துக்குட்பட்டால், அவன் தன் குற்றத்தினிமித்தம் பரிசுத்த ஸ்தலத்துச் சேக்கல் கணக்கின்படியே, நீ அவன்மேல் சுமத்தும் அபராதம் எவ்வளவோ, அவ்வளவு வெள்ளிச் சேக்கல் பெறும் பழுதற்ற ஒரு ஆட்டுக்கடாவைக் குற்றநிவாரணபலியாகக் கர்த்தருடைய சந்நிதியில் கொண்டுவந்து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ரிசுத்தமானதைக்குறித்துத் தான் செய்த தப்பிதத்தினால் உண்டான நஷ்டத்தைச் செலுத்தி, அதினோடு ஐந்தில் ஒரு பங்கை அதிகமாகக் கூட்டி, ஆசாரியனுக்குக் கொடுப்பானாக; குற்றநிவாரணபலியாகிய ஆட்டுக்கடாவினாலே அவனுக்காக ஆசாரியன் பாவநிவிர்த்தி 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ரிசுத்தமானதைக்குறித்துத் தான் செய்த தப்பிதத்தினால் உண்டான நஷ்டத்தைச் செலுத்தி, அதினோடு ஐந்தில் ஒரு பங்கை அதிகமாகக் கூட்டி, ஆசாரியனுக்குக் கொடுப்பானாக; குற்றநிவாரணபலியாகிய ஆட்டுக்கடாவினாலே அவனுக்காக ஆசாரியன் பாவநிவிர்த்தி 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ரிசுத்தமானதைக்குறித்துத் தான் செய்த தப்பிதத்தினால் உண்டான நஷ்டத்தைச் செலுத்தி, அதினோடு ஐந்தில் ஒரு பங்கை அதிகமாகக் கூட்டி, ஆசாரியனுக்குக் கொடுப்பானாக; குற்றநிவாரணபலியாகிய ஆட்டுக்கடாவினாலே அவனுக்காக ஆசாரியன் பாவநிவிர்த்தி 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ன் செய்யத்தகாதென்று கர்த்தருடைய கட்டளைகளினால் விலக்கப்பட்ட யாதொன்றைச் செய்து பாவத்துக்குட்பட்டால், அதை அவன் அறியாமையினால் செய்தாலும், அவன் குற்றமுள்ளவனாயிருந்து, தன் அக்கிரமத்தைச் சுமப்ப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சுத்தமான காட்டுமிருகத்தின் உடலையாவது, அசுத்தமான நாட்டு மிருகத்தின் உடலையாவது, அசுத்தமான ஊரும்பிராணிகளின் உடலையாவது, இவ்வித அசுத்தமான யாதொரு வஸ்துவையாவது, ஒருவன் அறியாமல் தொட்டால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ன் செய்யத்தகாதென்று கர்த்தருடைய கட்டளைகளினால் விலக்கப்பட்ட யாதொன்றைச் செய்து பாவத்துக்குட்பட்டால், அதை அவன் அறியாமையினால் செய்தாலும், அவன் குற்றமுள்ளவனாயிருந்து, தன் அக்கிரமத்தைச் சுமப்ப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னிமித்தம் அவன் குற்றநிவாரணபலியாக, உன் மதிப்புக்குச் சரியான பழுதற்ற ஒரு ஆட்டுக்கடாவை ஆசாரியனிடத்தில் கொண்டுவருவானாக; அவன் அறியாமல் செய்த தப்பிதத்தை ஆசாரியன் அவனுக்காக நிவிர்த்தி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னிமித்தம் அவன் குற்றநிவாரணபலியாக, உன் மதிப்புக்குச் சரியான பழுதற்ற ஒரு ஆட்டுக்கடாவை ஆசாரியனிடத்தில் கொண்டுவருவானாக; அவன் அறியாமல் செய்த தப்பிதத்தை ஆசாரியன் அவனுக்காக நிவிர்த்தி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னிமித்தம் அவன் குற்றநிவாரணபலியாக, உன் மதிப்புக்குச் சரியான பழுதற்ற ஒரு ஆட்டுக்கடாவை ஆசாரியனிடத்தில் கொண்டுவருவானாக; அவன் அறியாமல் செய்த தப்பிதத்தை ஆசாரியன் அவனுக்காக நிவிர்த்திசெய்யக்கடவன்; அப்பொழுது அது அவனுக்கு மன்னிக்கப்பட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ு குற்றநிவாரணபலி; அவன் கர்த்தருக்கு விரோதமாய்க் குற்றஞ்செய்தான் என்பது நிச்சயம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சுத்தமான காட்டுமிருகத்தின் உடலையாவது, அசுத்தமான நாட்டு மிருகத்தின் உடலையாவது, அசுத்தமான ஊரும்பிராணிகளின் உடலையாவது, இவ்வித அசுத்தமான யாதொரு வஸ்துவையாவது, ஒருவன் அறியாமல் தொட்டால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சுத்தமான காட்டுமிருகத்தின் உடலையாவது, அசுத்தமான நாட்டு மிருகத்தின் உடலையாவது, அசுத்தமான ஊரும்பிராணிகளின் உடலையாவது, இவ்வித அசுத்தமான யாதொரு வஸ்துவையாவது, ஒருவன் அறியாமல் தொட்டால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ல்லது, எந்த அசுத்தத்தினாலாகிலும் தீட்டுப்பட்ட ஒரு மனிதனை ஒருவன் அறியாமல் தொட்டு, பின்பு அதை அறிந்து கொண்டால், அவன் குற்றமுள்ளவனாவ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ல்லது, எந்த அசுத்தத்தினாலாகிலும் தீட்டுப்பட்ட ஒரு மனிதனை ஒருவன் அறியாமல் தொட்டு, பின்பு அதை அறிந்து கொண்டால், அவன் குற்றமுள்ளவனாவ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ிதர் பதறி ஆணையிடும் எந்தக்காரியத்தினாலாகிலும் தீட்டுப்பட்ட ஒருவன் தீமை செய்கிறதற்காவது நன்மை செய்கிறதற்காவது, தன் மனம் அறியாமல், தன் உதடுகளினால் பதறி ஆணையிட்டு, பின்பு அவன் அதை அறிந்துகொண்டால், அதைக்குறித்துக் குற்றமுள்ளவனா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ోచింపక చేసెదనని యొకడు పెదవులతో వ్యర్థముగా ఒట్టు పెట్టుకొనిన యెడల, అది తెలిసిన తరువాత వా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పరాధియ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కాబట్టి అతడు వాటిలో ఏవిషయమందైనను అపరాధియగునప్పుడు ఆ విషయమందే తాను చేసిన పాపమును ఒప్పు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తాను చేసిన పాపవిషయమై యెహోవా సన్నిధికి మందలోనుండి ఆడు గొఱ్ఱపిల్లనేగాని ఆడు మేకపిల్లనే గ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ాపపరిహారార్థబలిగా అర్పింపవలెను. అతనికి పాప క్షమాపణ కలుగునట్లు యాజకుడు అతని నిమిత్తము ప్రా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శ్చిత్తము చేయ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అతడు గొఱ్ఱపిల్లను తేజాలని యెడల, అతడు పాపియగునట్లు తాను చేసిన అపరాధ విషయమై రెండు తెల్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ువ్వలనేగాని రెండు పావురపు పిల్లలనేగాని పాపపరిహారార్థబలిగా ఒకదానిని దహనబలిగా ఒకదానిని యెహోవ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న్నిధికి తీసికొనిరా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అతడు యాజకుని యొద్దకు వాటిని తెచ్చిన తరు వాత అతడు పాపపరిహారార్థమైనదానిని మొదట నర్పించి, ద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ఒకడు ఒట్టుపెట్టుకొనినవాడై తాను చూచినదాని గూర్చిగాని తనకు తెలిసినదానిగూర్చిగాని సాక్షియై యు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ెడనుండి దాని తలను నులమవలెను గాని దాని నూడదీయ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తడు పాపపరిహారార్థబలి పశురక్త ములో కొంచెము బలిపీఠము ప్రక్కను ప్రోక్షింపవలెను. దాని రక్తశేష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లిపీఠము అడుగున పిండవలెను. అది పాపపరిహారార్థబల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విధిచొప్పున రెండవదానిని దహనబలిగా అర్పింపవలెను. అతడు చేసిన పాపము విషయమై యాజకుడు అతని నిమిత్త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ాయశ్చిత్తము చేయగా అతనికి క్షమాపణ కలు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రెండు తెల్ల గువ్వలైనను రెండు పావురపు పిల్లలైనను తనకు దొరకనియెడల పాపముచేసినవాడు తూమె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ోధుమపిండిలో పదియవవంతును పాపపరిహారార్థబలి రూపముగా తేవలెను. అది పాప పరిహారార్థబలి గనుక దానిమీ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ూనెపోయవలదు. సాంబ్రాణి దానిమీద ఉంచవల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అతడు యాజకునియొద్దకు దానిని తెచ్చిన తరువాత యాజకుడు జ్ఞాపకార్థముగా దానిలో పిడికెడు తీసి యెహోవా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ర్పించు హోమద్రవ్యముల రీతిగా బలిపీఠముమీద దానిని దహింపవలెను. అది పాపపరిహా రార్థబల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ని తెలియచేయక పాపము చేసినయెడల అతడు తన దోషశిక్షను భరిం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​పై చెప్పినవాటిలో దేని విషయమైనను పాపము చేసిన వాని నిమిత్తము యాజకుడు ప్రాయశ్చిత్తము చేయగా అతన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్షమాపణ కలుగును. దాని శేషము నైవేద్య శేషమువలె యాజకునిద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మరియు యెహోవా మోషేకు ఈలాగు సెల విచ్చ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ఒకడు యెహోవాకు పరిశుద్ధమైన వాటి విష యములో పొరబాటున పాపముచేసినయెడల తాను చేసిన అపరాధమునకు నీవ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ఏర్పరచు వెల చొప్పున పరిశుద్ధమైన తులముల విలువగల నిర్దోషమైన పొట్టేలును మందలోనుండి అపరాధ పరిహారార్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లిగా యెహోవాయొద్దకు వాడు తీసికొని రా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​పరిశుద్ధమైనదాని విషయ ములో తాను చేసిన పాపమువలని నష్టము నిచ్చుకొని దానితో అయిదవవంత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ాజకునికియ్యవలెను. ఆ యాజకుడు అప రాధపరిహారార్థ బలియగు పొట్టేలువలన అతని నిమిత్తము ప్రాయశ్చిత్తము చేయ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కి క్షమాపణ కలు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​చేయకూడదని యెహోవా ఆజ్ఞాపించినవాటిలో దేని నైనను చేసి ఒకడు పాపియైనయెడల అది పొరబాటున జరిగినను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​మరియు నొకడు ఏ అపవిత్ర వస్తువునైనను ముట్టినయెడల, అది అపవిత్రమృగ కళేబరమేగాని అపవిత్రపశ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పరాధియై తన దోషమునకు శిక్ష భరిం 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కావున నీవు ఏర్పరచిన వెలచొప్పున మందలో నుండి నిర్దోషమైన పొట్టేలును అపరాధపరిహారార్థబలిగా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ాజకునియొద్దకు తీసికొనిరావలెను. అతడు తెలియకయే పొరబాటున చేసిన తప్పునుగూర్చి యాజకుడు అతని నిమిత్త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ాయశ్చిత్తము చేయగా అతనికి క్షమాపణ కలు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అది అపరాధపరిహారార్థబలి. అతడు యెహోవాకు విరోధముగా అపరాధము చేసినది వాస్తవ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ళేబరమేగాని అపవిత్రమైన ప్రాకెడు జంతువు కళేబరమేగాని అది అపవిత్రమని తనకు తెలియక పోయినను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పవిత్రుడై అపరాధి య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​మనుష్యులకు తగులు అపవిత్రతలలో ఏదైనను ఒకనికి తెలియకుండ అంటినయెడల, అనగా ఒకనికి అపవిత్రత కలిగిన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 సంగతి తెలిసిన తరువాత వాడు అపరాధి య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మరియు కీడైనను మేలైనను, మనుష్యులు వ్యర్థముగా ఒట్టు పెట్టుకొని చేసెదమని పలుకు మాటలలో మరి దేనినైన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2026-06-03T09:56:57Z</dcterms:created>
  <dcterms:modified xsi:type="dcterms:W3CDTF">2026-06-03T09:56:57Z</dcterms:modified>
  <dc:title>லேவியராகமம்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