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ட்சியாகிய ஒருவன், இடப்பட்ட ஆணையைக் கேட்டிருந்தும், தான் கண்டதையும் அறிந்ததையும் தெரிவியாதிருந்து பாவஞ்செய்தால், அவன் தன் அக்கிரமத்தைச் சுமப்ப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சுத்தமான காட்டுமிருகத்தின் உடலையாவது, அசுத்தமான நாட்டு மிருகத்தின் உடலையாவது, அசுத்தமான ஊரும்பிராணிகளின் உடலையாவது, இவ்வித அசுத்தமான யாதொரு வஸ்துவையாவது, ஒருவன் அறியாமல் தொட்டா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சுத்தமான காட்டுமிருகத்தின் உடலையாவது, அசுத்தமான நாட்டு மிருகத்தின் உடலையாவது, அசுத்தமான ஊரும்பிராணிகளின் உடலையாவது, இவ்வித அசுத்தமான யாதொரு வஸ்துவையாவது, ஒருவன் அறியாமல் தொட்டால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ல்லது, எந்த அசுத்தத்தினாலாகிலும் தீட்டுப்பட்ட ஒரு மனிதனை ஒருவன் அறியாமல் தொட்டு, பின்பு அதை அறிந்து கொண்டால், அவன் குற்றமுள்ளவனா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ல்லது, எந்த அசுத்தத்தினாலாகிலும் தீட்டுப்பட்ட ஒரு மனிதனை ஒருவன் அறியாமல் தொட்டு, பின்பு அதை அறிந்து கொண்டால், அவன் குற்றமுள்ளவனா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ிதர் பதறி ஆணையிடும் எந்தக்காரியத்தினாலாகிலும் தீட்டுப்பட்ட ஒருவன் தீமை செய்கிறதற்காவது நன்மை செய்கிறதற்காவது, தன் மனம் அறியாமல், தன் உதடுகளினால் பதறி ஆணையிட்டு, பின்பு அவன் அதை அறிந்துகொண்டால், அதைக்குறித்துக் குற்றமுள்ளவனா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ிதர் பதறி ஆணையிடும் எந்தக்காரியத்தினாலாகிலும் தீட்டுப்பட்ட ஒருவன் தீமை செய்கிறதற்காவது நன்மை செய்கிறதற்காவது, தன் மனம் அறியாமல், தன் உதடுகளினால் பதறி ஆணையிட்டு, பின்பு அவன் அதை அறிந்துகொண்டால், அதைக்குறித்துக் குற்றமுள்ளவனா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வைகள் ஒன்றில், ஒருவன் குற்றமுள்ளவனாகும்போது, அவன் தான் செய்தது பாவம் என்று அறிக்கையிட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வைகள் ஒன்றில், ஒருவன் குற்றமுள்ளவனாகும்போது, அவன் தான் செய்தது பாவம் என்று அறிக்கையிட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ன் செய்த பாவத்துக்குப் பாவநிவாரண பலியாக, ஆடுகளிலாவது வெள்ளாடுகளிலாவது, ஒரு பெண்குட்டியைக் குற்றநிவாரண பலியாகக் கர்த்தருடைய சந்நிதியில் கொண்டுவரவேண்டும்; அதினாலே ஆசாரியன் அவன் செய்த பாவத்தைக்குறித்து அவனுக்காகப் பாவநிவிர்த்தி செய்ய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ரிசுத்தமானதைக்குறித்துத் தான் செய்த தப்பிதத்தினால் உண்டான நஷ்டத்தைச் செலுத்தி, அதினோடு ஐந்தில் ஒரு பங்கை அதிகமாகக் கூட்டி, ஆசாரியனுக்குக் கொடுப்பானாக; குற்றநிவாரணபலியாகிய ஆட்டுக்கடாவினாலே அவனுக்காக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ன் செய்த பாவத்துக்குப் பாவநிவாரண பலியாக, ஆடுகளிலாவது வெள்ளாடுகளிலாவது, ஒரு பெண்குட்டியைக் குற்றநிவாரண பலியாகக் கர்த்தருடைய சந்நிதியில் கொண்டுவரவேண்டும்; அதினாலே ஆசாரியன் அவன் செய்த பாவத்தைக்குறித்து அவனுக்காகப் பாவநிவிர்த்தி செய்யக்கடவ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ட்டுக்குட்டியைக் கொண்டுவர அவனுக்குச் சக்தியில்லாதிருந்தால், அவன் செய்த குற்றத்தினிமித்தம் இரண்டு காட்டுப்புறாக்களையாவது, இரண்டு புறாக்குஞ்சுகளையாவது, ஒன்றைப் பாவநிவாரண பலியாகவும் மற்றொன்றைச் சர்வாங்க தகனபலியாகவும்,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ட்டுக்குட்டியைக் கொண்டுவர அவனுக்குச் சக்தியில்லாதிருந்தால், அவன் செய்த குற்றத்தினிமித்தம் இரண்டு காட்டுப்புறாக்களையாவது, இரண்டு புறாக்குஞ்சுகளையாவது, ஒன்றைப் பாவநிவாரண பலியாகவும் மற்றொன்றைச் சர்வாங்க தகனபலியாகவும்,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ட்டுக்குட்டியைக் கொண்டுவர அவனுக்குச் சக்தியில்லாதிருந்தால், அவன் செய்த குற்றத்தினிமித்தம் இரண்டு காட்டுப்புறாக்களையாவது, இரண்டு புறாக்குஞ்சுகளையாவது, ஒன்றைப் பாவநிவாரண பலியாகவும் மற்றொன்றைச் சர்வாங்க தகனபலியாகவும்,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ைகளை ஆசாரியனிடத்தில் கொண்டுவருவானாக; அவன் பாவநிவாரண பலிக்கானதை முன்னே செலுத்தி, அதின் தலையை அதின் கழுத்தினிடத்தில் கிள்ளி, அதை இரண்டாக்காமல் வை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ைகளை ஆசாரியனிடத்தில் கொண்டுவருவானாக; அவன் பாவநிவாரண பலிக்கானதை முன்னே செலுத்தி, அதின் தலையை அதின் கழுத்தினிடத்தில் கிள்ளி, அதை இரண்டாக்காமல் வை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இரத்தத்தில் கொஞ்சம் எடுத்து, பலிபீடத்தின் பக்கத்தில் தெளித்து, மீதியான இரத்தத்தைப் பலிபீடத்தின் அடியிலே வடியவிடுவானாக; இது பாவநிவாரணபலி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இரத்தத்தில் கொஞ்சம் எடுத்து, பலிபீடத்தின் பக்கத்தில் தெளித்து, மீதியான இரத்தத்தைப் பலிபீடத்தின் அடியிலே வடியவிடுவானாக; இது பாவநிவாரணபலி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்றதை நியமத்தின்படியே அவன் தகனபலியாய்ச் செலுத்தக்கடவன்; இவ்விதமாக அவன் செய்த பாவத்தை ஆசாரியன் 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்றதை நியமத்தின்படியே அவன் தகனபலியாய்ச் செலுத்தக்கடவன்; இவ்விதமாக அவன் செய்த பாவத்தை ஆசாரியன் 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ரிசுத்தமானதைக்குறித்துத் தான் செய்த தப்பிதத்தினால் உண்டான நஷ்டத்தைச் செலுத்தி, அதினோடு ஐந்தில் ஒரு பங்கை அதிகமாகக் கூட்டி, ஆசாரியனுக்குக் கொடுப்பானாக; குற்றநிவாரணபலியாகிய ஆட்டுக்கடாவினாலே அவனுக்காக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ண்டு காட்டுப்புறாக்களையாவது இரண்டு புறாக்குஞ்சுகளையாவது கொண்டுவர அவனுக்குச் சக்தியில்லாதிருந்தால், பாவம் செய்தவன் பாவநிவாரணத்துக்காக ஒரு எப்பா அளவான மெல்லிய மாவிலே பத்தில் ஒரு பங்கைத் தன் காணிக்கையாகக் கொண்டுவருவானாக; அது பாவநிவாரண பலியாயிருப்பதினால், அதின்மேல் எண்ணெய் வார்க்காமலும் தூபவர்க்கம் போடாமலுமிருந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ண்டு காட்டுப்புறாக்களையாவது இரண்டு புறாக்குஞ்சுகளையாவது கொண்டுவர அவனுக்குச் சக்தியில்லாதிருந்தால், பாவம் செய்தவன் பாவநிவாரணத்துக்காக ஒரு எப்பா அளவான மெல்லிய மாவிலே பத்தில் ஒரு பங்கைத் தன் காணிக்கையாகக் கொண்டுவருவானாக; அது பாவநிவாரண பலியாயிருப்பதினால், அதின்மேல் எண்ணெய் வார்க்காமலும் தூபவர்க்கம் போடாமலுமிருந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ஆசாரியனிடத்தில் கொண்டுவரவேண்டும்; அதிலே ஆசாரியன் ஞாபகக்குறியான பங்காகத் தன் கைப்பிடி நிறைய எடுத்து, கர்த்தருக்கு இடும் தகனபலிகளைப்போல, பலிபீடத்தின்மேல் தகனிக்கக்கடவன்; இது பாவநிவாரணபலி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ஆசாரியனிடத்தில் கொண்டுவரவேண்டும்; அதிலே ஆசாரியன் ஞாபகக்குறியான பங்காகத் தன் கைப்பிடி நிறைய எடுத்து, கர்த்தருக்கு இடும் தகனபலிகளைப்போல, பலிபீடத்தின்மேல் தகனிக்கக்கடவன்; இது பாவநிவாரணபலி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்விதமாக மேற்சொல்லிய காரியங்கள் ஒன்றில் அவன் செய்த பாவத்துக்காக ஆசாரியன் பாவநிவிர்த்தி செய்யக்கடவன்; அப்பொழுது அது அவனுக்கு மன்னிக்கப்படும், மீதியானது போஜன பலியைப்போல ஆசாரியனைச் சேரும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்விதமாக மேற்சொல்லிய காரியங்கள் ஒன்றில் அவன் செய்த பாவத்துக்காக ஆசாரியன் பாவநிவிர்த்தி செய்யக்கடவன்; அப்பொழுது அது அவனுக்கு மன்னிக்கப்படும், மீதியானது போஜன பலியைப்போல ஆசாரியனைச் சேரும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கர்த்தர் மோசேயை நோக்கி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் கர்த்தருக்குரிய பரிசுத்தமானவைகளில் குற்றஞ்செய்து, அறியாமையினால் பாவத்துக்குட்பட்டால், அவன் தன் குற்றத்தினிமித்தம் பரிசுத்த ஸ்தலத்துச் சேக்கல் கணக்கின்படியே, நீ அவன்மேல் சுமத்தும் அபராதம் எவ்வளவோ, அவ்வளவு வெள்ளிச் சேக்கல் பெறும் பழுதற்ற ஒரு ஆட்டுக்கடாவைக் குற்றநிவாரணபலியாகக் கர்த்தருடைய சந்நிதியில் கொண்டுவந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் கர்த்தருக்குரிய பரிசுத்தமானவைகளில் குற்றஞ்செய்து, அறியாமையினால் பாவத்துக்குட்பட்டால், அவன் தன் குற்றத்தினிமித்தம் பரிசுத்த ஸ்தலத்துச் சேக்கல் கணக்கின்படியே, நீ அவன்மேல் சுமத்தும் அபராதம் எவ்வளவோ, அவ்வளவு வெள்ளிச் சேக்கல் பெறும் பழுதற்ற ஒரு ஆட்டுக்கடாவைக் குற்றநிவாரணபலியாகக் கர்த்தருடைய சந்நிதியில் கொண்டுவந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் கர்த்தருக்குரிய பரிசுத்தமானவைகளில் குற்றஞ்செய்து, அறியாமையினால் பாவத்துக்குட்பட்டால், அவன் தன் குற்றத்தினிமித்தம் பரிசுத்த ஸ்தலத்துச் சேக்கல் கணக்கின்படியே, நீ அவன்மேல் சுமத்தும் அபராதம் எவ்வளவோ, அவ்வளவு வெள்ளிச் சேக்கல் பெறும் பழுதற்ற ஒரு ஆட்டுக்கடாவைக் குற்றநிவாரணபலியாகக் கர்த்தருடைய சந்நிதியில் கொண்டுவந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செய்யத்தகாதென்று கர்த்தருடைய கட்டளைகளினால் விலக்கப்பட்ட யாதொன்றைச் செய்து பாவத்துக்குட்பட்டால், அதை அவன் அறியாமையினால் செய்தாலும், அவன் குற்றமுள்ளவனாயிருந்து, தன் அக்கிரமத்தைச் சுமப்ப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செய்யத்தகாதென்று கர்த்தருடைய கட்டளைகளினால் விலக்கப்பட்ட யாதொன்றைச் செய்து பாவத்துக்குட்பட்டால், அதை அவன் அறியாமையினால் செய்தாலும், அவன் குற்றமுள்ளவனாயிருந்து, தன் அக்கிரமத்தைச் சுமப்ப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ிமித்தம் அவன் குற்றநிவாரணபலியாக, உன் மதிப்புக்குச் சரியான பழுதற்ற ஒரு ஆட்டுக்கடாவை ஆசாரியனிடத்தில் கொண்டுவருவானாக; அவன் அறியாமல் செய்த தப்பிதத்தை ஆசாரியன் அவனுக்காக நிவிர்த்தி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ிமித்தம் அவன் குற்றநிவாரணபலியாக, உன் மதிப்புக்குச் சரியான பழுதற்ற ஒரு ஆட்டுக்கடாவை ஆசாரியனிடத்தில் கொண்டுவருவானாக; அவன் அறியாமல் செய்த தப்பிதத்தை ஆசாரியன் அவனுக்காக நிவிர்த்தி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ு குற்றநிவாரணபலி; அவன் கர்த்தருக்கு விரோதமாய்க் குற்றஞ்செய்தான் என்பது நிச்சயம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ட்சியாகிய ஒருவன், இடப்பட்ட ஆணையைக் கேட்டிருந்தும், தான் கண்டதையும் அறிந்ததையும் தெரிவியாதிருந்து பாவஞ்செய்தால், அவன் தன் அக்கிரமத்தைச் சுமப்ப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3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और वह बात प्रगट न करे, तो उसको अपने अधर्म का भार उठाना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यदि कोई किसी अशुद्ध वस्तु को अज्ञानता से छू ले, तो चाहे वह अशुद्ध बनैले पशु की, चाहे अशु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ेंगने वाले जीव-जन्तु की लोथ हो, तो वह अशुद्ध हो कर दोषी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यदि कोई मनुष्य किसी अशुद्ध वस्तु को अज्ञानता से छू ले, चाहे वह अशुद्ध वस्तु किसी भी प्रकार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 न हो जिस से लोग अशुद्ध हो जाते हैं तो जब वह उस बात को जान लेगा तब वह दोषी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यदि कोई बुरा वा भला करने को बिना सोचे समझे शपथ खाए, चाहे किसी प्रकार की बात वह बिना सोच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चारे शपथ खाकर कहे, तो ऐसी बात में वह दोषी उस समय ठहरेगा जब उसे मालूम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जब वह इन बातों में से किसी भी बात में दोषी हो, तब जिस विषय में उसने पाप किया हो वह उसको म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वह यहोवा के साम्हने अपना दोषबलि ले आए, अर्थात उस पाप के कारण वह एक भेड़ वा बकरी पापबलि कर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जिस पवित्र वस्तु के विषय उसने पाप किया हो, उस में वह पांचवां भाग और बढ़ाकर याजक को दे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ले आए; तब याजक उस पाप के विषय उसके लिये प्रायश्चित्त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दि उसे भेड़ वा बकरी देने की सामर्थ्य न हो, तो अपने पाप के कारण दो पंडुकी वा कबूतरी के द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च्चे दोषबलि चढ़ाने के लिये यहोवा के पास ले आए, उन में से एक तो पापबलि के लिये और दूसरा होमबलि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वह उन को याजक के पास ले आए, और याजक पापबलि वाले को पहिले चढ़ाए, और उसका सिर गले से मरोड़ डाल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अलग न कर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वह पापबलिपशु के लोहू में से कुछ वेदी की अलंग पर छिड़के, और जो लोहू शेष रहे वह वेदी के पाए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िराया जाए; वह तो पापबलि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दूसरे पक्षी को वह विधी के अनुसार होमबलि करे, और याजक उसके पाप का प्रायश्चित्त करे, और तब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षमा कि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जक दोषबलि का मेढ़ा चढ़ाकर उसके लिये प्रायश्चित्त करे, तब उसका पाप क्षमा कि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यदि वह दो पंडुकी वा कबूतरी के दो बच्चे भी न दे सके, तो वह अपने पाप के कारण अपना चढ़ावा एपा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सवां भाग मैदा पापबलि करके ले आए; उसपर न तो वह तेल डाले, और न लोबान रखे, क्योंकि वह पापबलि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वह उसको याजक के पास ले जाए, और याजक उस में से अपनी मुट्ठी भर स्मरण दिलानेवाला भाग जानकर वेदी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े हवनों के ऊपर जलाए; वह तो पापबलि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इन बातों में से किसी भी बात के विषय में जो कोई पाप करे, याजक उसका प्रायश्चित्त करे, और तब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प क्षमा किया जाएगा। और इस पापबलि का शेष अन्नबलि के शेष की नाईं याजक का ठह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दि कोई यहोवा की पवित्र की हुई वस्तुओं के विषय में भूल से विश्वासघात करे और पापी ठहरे, तो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े पास एक निर्दोष मेढ़ा दोषबलि के लिये ले आए; उसका दाम पवित्रस्थान के शेकेल के अनुसार उतने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ेकेल रूपये का हो जितना याजक ठहर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यदि कोई ऐसा पाप करे, कि उन कामों में से जिन्हें यहोवा ने मना किया है किसी काम को करे, तो चा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उसके अनजाने में हुआ हो, तौभी वह दोषी ठहरेगा, और उसको अपने अधर्म का भार उठाना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इसलिये वह एक निर्दोष मेढ़ा दोषबलि करके याजक के पास ले आए, वह उतने दाम का हो जितना याजक ठहराए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जक उसके लिये उसकी उस भूल का जो उसने अनजाने में की हो प्रायश्चित्त करे, और वह क्षमा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ह दोषबलि ठहरे; क्योंकि वह मनुष्य नि:सन्देह यहोवा के सम्मुख दोषी ठह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यदि कोई साक्षी हो कर ऐसा पाप करे कि शपथ खिलाकर पूछने पर भी, कि क्या तू ने यह सुना अथवा जान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2026-08-02T16:16:36Z</dcterms:created>
  <dcterms:modified xsi:type="dcterms:W3CDTF">2026-08-02T16:16:36Z</dcterms:modified>
  <dc:title>லேவியராகமம்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