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31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have a firm foundation, 
Whose hope is in the Lord ; 
We have a blessed haven, 
Who anchor in His word : 
Though surges break around us, 
And clouds our sky may dim, 
He will not leave to perish 
One soul that clings to Him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ive praise to our Redeemer, oh, magnify 
His grace : 
Oux everlasting portion, our sure abiding-plac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 have a strong deliverer, 
Who trust His mighty arm ; 
Not all the hosts of darkness 
His chosen ones can harm ; 
His arm that brought salvation 
Defends them from above ; 
They rest within His mercy, 
O'ershadowed by His lo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love, that stooped from heaven 
To lift us up to God, 
O love, that to redeem us 
The path of sorrow trod ; 
Through yonder land of Beulah 
Glad harps with rapture ring, 
And numbers without number 
Its boundless triumph sing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2026-07-31T16:54:13Z</dcterms:created>
  <dcterms:modified xsi:type="dcterms:W3CDTF">2026-07-31T16:54:13Z</dcterms:modified>
  <dc:title>Hymn : 851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