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1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ணக்கஷ்டம் ஒன்றுமே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ஏனோ நிம்மதி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ைதி தான் கலைகின்ற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ின் சாட்சியாய் வாழ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ல் வெகுநாளாய் ஆச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ிடம் வந்தேன் உள்ளத்தை தந்த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ாட்சியாய் வாழ்ந்திடுவேன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ாரம் நீர் தான் ஐ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லங்கள் மாற கவலைகள் தீர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ாரணர் நீர்தானையா – இயேசை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த்தில் என்னென்ன ஜெயங்கள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ண்டேன் நான் இந்நாள் வர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ாலும் ஏனோ நிம்மதி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ழப்பம் தான் நிறைக்கின்ற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டும்பத்தில் குழப்பங்கள் இல்லை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2026-07-25T10:24:19Z</dcterms:created>
  <dcterms:modified xsi:type="dcterms:W3CDTF">2026-07-25T10:24:19Z</dcterms:modified>
  <dc:title>துதிப் பாடல்கள் : 241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