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க்கஷ்டம் ஒன்றுமே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ஏனோ நிம்மதி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 தான் கலைகின்ற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சாட்சியாய் வா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வெகுநாளாய் ஆச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வந்தேன் உள்ளத்தை த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வாழ்ந்திடுவ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் நீர் தான் ஐ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மாற கவலைகள் தீர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ணர் நீர்தானையா – இயேச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என்னென்ன ஜெய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் நான் இந்நாள் வ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ஏனோ நிம்மதி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ம் தான் நிறைக்கின்ற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ும்பத்தில் குழப்பங்கள் இ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2026-07-25T10:24:19Z</dcterms:created>
  <dcterms:modified xsi:type="dcterms:W3CDTF">2026-07-25T10:24:19Z</dcterms:modified>
  <dc:title>துதிப் பாடல்கள் : 241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