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பொன்னும் இளநீலநூலும் இரத்தாம்பரநூலும் சிவப்புநூலும் மெல்லிய பஞ்சுநூலும் சேகரிப்ப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போத்தைப் பொன்னினாலும் இளநீலநூலாலும் இரத்தாம்பரநூலாலும் சிவப்புநூலாலும் திரித்த மெல்லிய பஞ்சுநூலாலும் விசித்திரவேலையாய்ச் செய்யக்கட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போத்தைப் பொன்னினாலும் இளநீலநூலாலும் இரத்தாம்பரநூலாலும் சிவப்புநூலாலும் திரித்த மெல்லிய பஞ்சுநூலாலும் விசித்திரவேலையாய்ச் செய்ய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ஒன்றாக இணைக்கப்படும் பொருட்டு, இரண்டு தோள்த்துண்டுகளின்மேலும் அதின் இரண்டு முனைகளும் சேர்க்கப்பட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நீ இரண்டு கோமேதகக் கற்களை எடுத்து, இஸ்ரவேல் புத்திரரின் நாமங்களை அவைகளில் வெட்ட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ிறந்த வரிசையின்படியே, அவர்களுடைய நாமங்களில் ஆறு நாமங்கள் ஒரு கல்லிலும், மற்ற ஆறு நாமங்கள் மறு கல்லிலும் இரு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ிறந்த வரிசையின்படியே, அவர்களுடைய நாமங்களில் ஆறு நாமங்கள் ஒரு கல்லிலும், மற்ற ஆறு நாமங்கள் மறு கல்லிலும் இர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ன்னினால் வளையங்களைப் பண்ண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ியான அளவுக்குப் பின்னல் வேலையான இரண்டு சங்கிலிகளையும் பசும்பொன்னினால் உண்டாக்கி, அந்தச் சங்கிலிகளை அந்த வளையங்களில் பூட்டு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துரமும் இரட்டையும், ஒரு ஜாண் நீளமும் ஒரு ஜாண் அகலமுமாய் இரு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துரமும் இரட்டையும், ஒரு ஜாண் நீளமும் ஒரு ஜாண் அகலமுமாய் இரு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லே நாலு பத்தி இரத்தினக் கற்களை நிறையப் பதிப்பாயாக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ண்டாம் பத்தி மரகதமும் இந்திரநீலமும் வச்சிரம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ன்றாம் பத்தி கெம்பும் வைடூரியமும் சுகந்தி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ாம் பத்தி படிகப்பச்சையும் கோமேதகமும் யஸ்பியுமாய் இருப்பதாக; இவைகள் அந்தந்தப் பத்தியில் பொன்னினாலே பதித்திர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ாம் பத்தி படிகப்பச்சையும் கோமேதகமும் யஸ்பியுமாய் இருப்பதாக; இவைகள் அந்தந்தப் பத்தியில் பொன்னினாலே பதித்திருக்க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ார்ப்பதக்கத்திற்கு அதின் பக்கங்களிலே பின்னல்வேலையான பசும்பொன் சங்கிலிகளையும் பண்ண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மார்ப்பதக்கத்திற்கு இரண்டு பொன் வளையங்களையும் பண்ணி, அந்த இரண்டு வளையங்களையும் மார்ப்பதக்கத்தின் இரண்டு பக்கங்களிலே வை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ொன்னினால் செய்த அந்த இரண்டு பின்னல் வேலையான சங்கிலிகளையும் மார்ப்பதக்கத்தின் பக்கங்களில் இருக்கிற இரண்டு வளையங்களில் மாட்ட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ாகிய ஆரோனுக்கு, மகிமையும் அலங்காரமுமாய் இருக்கும் பொருட்டு, பரிசுத்த வஸ்திரங்களை உண்டுபண்ணுவ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்விரண்டு பின்னல் வேலையான சங்கிலிகளின் இரண்டு நுனிகளை ஏபோத்துத் தோள்த்துண்டின்மேல் அதின் முன்புறத்தில் இருக்கிற இரண்டு வளையங்களில் மாட்டுவ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ாகிய ஆரோனுக்கு, மகிமையும் அலங்காரமுமாய் இருக்கும் பொருட்டு, பரிசுத்த வஸ்திரங்களை உண்டுபண்ணுவாய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போத்தின் கீழ் அங்கியை முழுவதும் இளநீலநூலால் உண்டாக்கக்கடவாய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ங்கியின் ஓரங்களில் சுற்றிலும் ஒரு பொன்மணியும் ஒரு மாதளம்பழமும், ஒரு பொன்மணியும் ஒரு மாதளம்பழமுமாய்த் தொங்குவத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ு பாகையிலிருக்கும்படி அதை இளநீல நாடாவினால் பாகையின் முகப்பிலே கட்டுவாய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ு பாகையிலிருக்கும்படி அதை இளநீல நாடாவினால் பாகையின் முகப்பிலே கட்டுவாயாக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ுடைய நிர்வாணத்தை மூடும்படிக்கு, இடுப்புத்தொடங்கி முழங்கால்மட்டும் உடுத்த சணல்நூல் சல்லடங்களையும் உண்டுபண்ணுவாயாக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ுடைய நிர்வாணத்தை மூடும்படிக்கு, இடுப்புத்தொடங்கி முழங்கால்மட்டும் உடுத்த சணல்நூல் சல்லடங்களையும் உண்டுபண்ணுவாயாக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সাদা বোনা বস্ত্র, একটি পাগড়ি এবং একটি কোমর বন্ধনী| এই বিশেষ পোশাক পরিচ্ছদগুলি বানানো হবে হারো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তার পুত্রদের জন্য| এই পোশাক পরার পরেই ওরা আমায যাজক হিসেবে সেবা কর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োশাকগুলিতে ব্যবহার হবে সোনার জরি, মসৃণ মসীনা এবং লাল, নীল, বেগুনী সু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এফোদ বানাতে সোনার জরি, মসৃণ শনের কাপড় ও লাল, নীল, বেগুনী সুতো ব্যবহার করবে| দক্ষতার সঙ্গে অ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ত্নে তা তৈরী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ফোদের প্রতিটি কাঁধে একটি করে কাঁধ পট্টি থাকবে| এফোদের দুই কোণার সঙ্গে কাঁধ পট্টি সংযুক্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এফোদের জন্য কোমর বন্ধনী তৈরীর সময় দর্জীদের সতর্ক থাকতে হবে| এফোদের মতো কোমর বন্ধনীতেও সো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রি, মসৃণ শণের কাপড় ও লাল, নীল, বেগুনী সুতো ব্যবহার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দুটো গোমেদমনি নাও এবং তার ওপর ইস্রায়েলের পুত্রদের নাম খোদাই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ছয় জনের নাম এক মণিতে ও অন্য ছয় জনের নাম অপর মণিতে খোদাই করবে| নাম খোদাই করার সময় বয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 “তোমার ভাই হারোণ ও তার পুত্রগণ নাদব, অবীহূ, ইলীয়াসর এবং ঈথামরকে তোম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যায়ীবড় থেকে ছোট এইভাবে পর পর সাজ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ীলমোহরের মতো নামগুলো খোদাই করে সোনা দিয়ে বাঁধিয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বারে ঐ দুটি মণি এফোদের দুই কাঁধে লাগাবে| হারোণ যখন প্রভুর সামনে দাঁড়াবে তখন সে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দের নামের স্মারক হিসেবে ঐ বিশেষ আচ্ছাদনটি প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ফোদের দুই কাঁধে যাতে খোদাই করা মণি দুটি সঠিকভাবে আটকে থাকে তার জন্য খাঁটি সোনা ব্যবহ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খাঁটি সোনার দুটি শিকল তৈরী কর, প্রত্যেকটি দড়ির মত পাকানো এবং তাদের ঐ মণি দুটির সঙ্গে আটক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মহাযাজকের জন্য বক্ষাবরণ তৈরী করবে| দক্ষ দর্জিরা এফোদের মতোই য়ত্ন করে বক্ষাবরণ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ক্ষাবরণ তৈরী হবে সোনার জরি, মসৃণ মসীনা কাপড় ও লাল, নীল, বেগুনী সুতো দিয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বক্ষাবরণটিকে চারকোণা করবার জন্য অবশ্যই দুবার ভাঁজ করতে হবে| এর দৈর্য়্ঘ হবে 1 বিঘত্‌ ও প্রস্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1 বিঘ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তে বলো| তারাই যাজকরূপে ইস্রায়েলের লোকদের হয়ে আমাকে সেব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বক্ষাবরণে চার সারিতে মণিমানিক্য বসাও| প্রথম সারিতে থাকবে চূনী, পীতমণি ও মরক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্বিতীয সারিতে থাকবে পদ্মরাগ, নীলকান্ত ও পান্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ৃতীয় সারিতে থাকবে পোখরাজ, য়িস্ম ও কটাহেল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চতুর্থ সারিতে থাকবে বৈদুর্য়্য়, গোমেদ ও সূর্য়্য়কান্ত মণি| এই মণিগুলি নিজের নিজের সারিতে সো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ঁট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বারোটি মণির ওপর ইস্রায়েলের সন্তানদের নাম আলাদা আলাদা করে খোদাই থাকবে| সীলমোহরের মতো ঐ মণিগুল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োজনের নাম খোদাই কর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বক্ষাবরণের ওপরের অংশটির জন্য খাঁটি সোনা দিয়ে প্রত্যেকটিকে দড়ির মত পাকিযে শেকল তৈরী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দুটো সোনার আংটা লাগানো থাকবে বক্ষাবরণের দুই কোণ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দুটো সোনার চেন বক্ষাবরণের দুপাশের আংটায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তোমার ভাই হারোণের জন্য একটি বিশেষ ধরণের পোশাক বানাবে| ঐ পোশাক হারোণকে বিশেষ সম্মান ও গৌরব প্রদ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াকানো শেকল দুটির অন্য প্রান্ত এফোদের কাঁধের পট্টিগুলোর সঙ্গে অবশ্যই সামনে দিয়ে জোড়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রও দুটো সোনার আংটা বানিয়ে বক্ষাবরণের অন্য দুই প্রান্তে লাগাবে| এফোদের পরে বক্ষাবরণের ভিতর ভা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আংট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রও দুটো সোনার আংটা এফোদের সামনের দিকে কাঁধের পট্টির নীচে লাগাবে| এফোদের কোমর বন্ধনীর ওপর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ংটা স্থাপন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ক্ষাবরণ থেকে এফোদ যাতে খসে পড়ে না যায তার জন্য বক্ষাবরণের আংটার সঙ্গে এফোদের আংটা নীল রঙ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তে দিয়ে বেঁধে নেবে| এইভাবে বক্ষাবরণ কোমর বন্ধনীর কাছাকাছি থেকে এফোদকেও ধরে রাখতে সক্ষম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হারোণ পবিত্র স্থানে প্রবেশ করলে তাকে বক্ষাবরণ পরতেই হবে| এইভাবে যখন সে প্রভুর সামনে দাঁড়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সে তার বক্ষের ওপর স্মারক হিসেবে ইস্রায়েলের বারোজন সন্তানের নাম পর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র সেই বক্ষাবরণের অভ্যন্তরে উরীম ও তূম্মীম রাখবে| প্রভুর সামনে গেলে সর্বদা সেগুলি হারো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ৃদয়ের ওপর থাকবে| এইভাবে হারোণ প্রভুর সামনে ইস্রায়েলের সন্তানদের বিচার প্রতিনিযত নিজের হৃদয়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য়ে নিয়ে বে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এফোদের জন্য একটি সম্পূর্ণরূপে নীল রঙের আলখাল্লা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লখাল্লার মাঝখান দিয়ে মাথা ঢোকানোর জন্য একটি ছিদ্র করবে এবং এই ছিদ্রটির চারধার জুড়ে একটি বো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পড়ের টুকরো সেলাই করে দাও যাতে এটি ছিঁড়ে না যায| এই কাপড় ছিদ্রটির চারদিকে গলাবন্ধনীর কাজ কর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লে তা ছিঁড়ে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লাল, নীল, বেগুনী সুতো দিয়ে ডালিমের মতো সুতোর গোলা তৈরী কর এবং আলখাল্লার নীচে ঝুলিয়ে দেব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তোর বলের মাঝখানে সোনার ছোট ছোট ঘন্টা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ুরো আলখাল্লার নীচের চারিদিকে এই রকম একটা করে সুতোর গোলা ও একটা করে সোনার ঘন্টা লাগান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াজকরূপে প্রভুকে সেবা করার সময় হারোণ এই আলখাল্লাটি পরবে| প্রভুর সামনে দাঁড়ানোর জন্য হারো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যেকজন দক্ষ দর্জি সেই পোশাক তৈরী করবে| আমি সেই দর্জিদের বিশেষ জ্ঞান ও দক্ষতা প্রদান করেছি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স্থানের দিকে এগোলে ঐ ঘন্টাগুলি বাজবে এবং পবিত্র স্থান ছেড়ে বেরনোর সময়ও ঘন্টাগুলি বাজ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ভাবে হারোণ কখনও মারা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“নির্মল সোনার ফলক বানিয়ে তাতে শীলমোহরের মতো জনগণের উদ্দেশ্যে খোদাই করবে এই কথাগুলি: এটি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উত্সর্গীকৃ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সোনার ফলকটিকে নীল ফিতেতে আবদ্ধ করবে| পাগড়ির ওপর চারিদিকে নীল ফিতে বাঁধা থাকবে| পাগড়ির সাম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থাকবে সোনার ফলকট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হারোণ পাগড়ি সমেত ঐ সোনার ফলকটি মাথায় পরবে| আর তা সবসময় হারোণের মাথায় থাকবে| তার ফ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লোকরা প্রভুকে য়ে সমস্ত উপঢৌকন দেবে হারোণ তা দোষ মুক্ত করে সব কিছু পবিত্র করে তুলবে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সমস্ত উপঢৌকন প্রভু গ্রহণ কর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মসৃণ সাদা মসীনা সুতো দিয়ে আরও একটা আলখাল্লা বুনবে| পাগড়িও বানাবে মসৃণ মসীনা কাপড়ের| চিহ্ন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র্জিদের বলো হারোণের জন্য বিশেষ পোশাক তৈরী করতে| এই পোশাকই প্রমাণ করবে সেই যাজক আমাকে বিশেষ 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মর বন্ধনী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হারোণের পুত্রদের জন্যও গায়ের পোশাক, কোমর বন্ধনী ও পাগড়ি বানাবে| এই পোশাকই তাদের গৌরবান্বিত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িত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এই পোশাকগুলি তোমার ভাই হারোণ ও তার পুত্রদের পরাবে| যাজক হিসেবে অভিষেকের জন্য তাদের গায়ে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গন্ধি তেল ছেটাবে| এইভাবে তারা পবিত্র হবে এবং প্রভুর সেবা করার য়োগ্য যাজক হয়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“যাজকদের নগ্নতা ঢাকার জন্য শরীরের ভেতরের পোশাক মসৃণ মসীনা কাপড়ে তৈরী হবে| এই ভেতরের পোশাক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ঙঘা থেকে কোমর পর্য়ন্ত ঢেক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সমাগম তাঁবুতে প্রবেশের সময় হারোণ ও তার পুত্রদের অবশ্যই এই পোশাকগুলি পরাতে হবে| পবিত্র স্থ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সেবার উদ্দেশ্যে বেদীর কাছে আসতে হলে তাদের এই পোশাক পরতে হবে| তারা যদি এই পোশাক না পরে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মরতে হবে কারণ তারা অপরাধী| এই পোশাক পরার বিধি হারোণ ও তার পরবর্তী বংশধরদের চিরস্থায়ীভাবে মে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বা করছে| তখন সে আমাকে যাজকের মতোই সেব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তে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দের য়ে পোশাকগুলি বানাতে হবে তা হল এই : একটি বক্ষাবরণ, একটি এফোদ, একটি নীল রঙের পরিচ্ছদ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2026-07-31T18:00:30Z</dcterms:created>
  <dcterms:modified xsi:type="dcterms:W3CDTF">2026-07-31T18:00:30Z</dcterms:modified>
  <dc:title>யாத்திராகமம்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