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presProps" Target="presProps.xml"/>
  <Relationship Id="rId96" Type="http://schemas.openxmlformats.org/officeDocument/2006/relationships/viewProps" Target="viewProps.xml"/>
  <Relationship Id="rId9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உண்டாக்கவேண்டிய வஸ்திரங்களாவன; மார்ப்பதக்கமும், ஏபோத்தும், அங்கியும், விசித்திரமான உள்சட்டையும், பாகையும், இடைக்கச்சையுமே. உன் சகோதரனாகிய ஆரோன் எனக்கு ஆசாரிய ஊழியம் செய்யும்படி, அவனுக்கும் அவன் குமாரருக்கும் பரிசுத்த வஸ்திரங்களை உண்டுபண்ணவேண்டும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உண்டாக்கவேண்டிய வஸ்திரங்களாவன; மார்ப்பதக்கமும், ஏபோத்தும், அங்கியும், விசித்திரமான உள்சட்டையும், பாகையும், இடைக்கச்சையுமே. உன் சகோதரனாகிய ஆரோன் எனக்கு ஆசாரிய ஊழியம் செய்யும்படி, அவனுக்கும் அவன் குமாரருக்கும் பரிசுத்த வஸ்திரங்களை உண்டுபண்ணவேண்ட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கள் பொன்னும் இளநீலநூலும் இரத்தாம்பரநூலும் சிவப்புநூலும் மெல்லிய பஞ்சுநூலும் சேகரிப்பா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போத்தைப் பொன்னினாலும் இளநீலநூலாலும் இரத்தாம்பரநூலாலும் சிவப்புநூலாலும் திரித்த மெல்லிய பஞ்சுநூலாலும் விசித்திரவேலையாய்ச் செய்ய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ஏபோத்தைப் பொன்னினாலும் இளநீலநூலாலும் இரத்தாம்பரநூலாலும் சிவப்புநூலாலும் திரித்த மெல்லிய பஞ்சுநூலாலும் விசித்திரவேலையாய்ச் செய்யக்கடவ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ஒன்றாக இணைக்கப்படும் பொருட்டு, இரண்டு தோள்த்துண்டுகளின்மேலும் அதின் இரண்டு முனைகளும் சேர்க்கப்பட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ு ஒன்றாக இணைக்கப்படும் பொருட்டு, இரண்டு தோள்த்துண்டுகளின்மேலும் அதின் இரண்டு முனைகளும் சேர்க்கப்படவேண்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ஏபோத்தின்மேல் இருக்கவேண்டிய விசித்திரமான கச்சை அந்த வேலைக்கு ஒப்பாகவே, பொன்னினாலும் இளநீலநூலாலும் இரத்தாம்பரநூலாலும் சிவப்புநூலாலும் திரித்த மெல்லிய பஞ்சுநூலாலும் பண்ணப்பட்டு, அதனோடே ஏகமாயிருக்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ஏபோத்தின்மேல் இருக்கவேண்டிய விசித்திரமான கச்சை அந்த வேலைக்கு ஒப்பாகவே, பொன்னினாலும் இளநீலநூலாலும் இரத்தாம்பரநூலாலும் சிவப்புநூலாலும் திரித்த மெல்லிய பஞ்சுநூலாலும் பண்ணப்பட்டு, அதனோடே ஏகமாயிருக்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ின்னும் நீ இரண்டு கோமேதகக் கற்களை எடுத்து, இஸ்ரவேல் புத்திரரின் நாமங்களை அவைகளில் வெட்டுவாய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சகோதரனாகிய ஆரோன் எனக்கு ஆசாரிய ஊழியம் செய்யும்படிக்கு, நீ ஆரோனையும் அவனோடேகூட அவன் குமாரராகிய நாதாப், அபியூ, எலெயாசார், இத்தாமார் என்னும் ஆரோனின் குமாரரையும் இஸ்ரவேல் புத்திரரிலிருந்து பிரித்து, உன்னிடத்தில் சேர்த்துக்கொள்வாய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ிறந்த வரிசையின்படியே, அவர்களுடைய நாமங்களில் ஆறு நாமங்கள் ஒரு கல்லிலும், மற்ற ஆறு நாமங்கள் மறு கல்லிலும் இருக்கவேண்ட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் பிறந்த வரிசையின்படியே, அவர்களுடைய நாமங்களில் ஆறு நாமங்கள் ஒரு கல்லிலும், மற்ற ஆறு நாமங்கள் மறு கல்லிலும் இருக்கவேண்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த்தினங்களில் முத்திரை வெட்டுகிறவர்கள் செய்யும் வேலைக்கு ஒப்பாக அந்த இரண்டு கற்களிலும் இஸ்ரவேல் புத்திரரின் நாமங்களை வெட்டி, அவைகளைப் பொன் குவளைகளில் பதிப்பாயாக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த்தினங்களில் முத்திரை வெட்டுகிறவர்கள் செய்யும் வேலைக்கு ஒப்பாக அந்த இரண்டு கற்களிலும் இஸ்ரவேல் புத்திரரின் நாமங்களை வெட்டி, அவைகளைப் பொன் குவளைகளில் பதிப்பாயாக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ரத்தினங்களில் முத்திரை வெட்டுகிறவர்கள் செய்யும் வேலைக்கு ஒப்பாக அந்த இரண்டு கற்களிலும் இஸ்ரவேல் புத்திரரின் நாமங்களை வெட்டி, அவைகளைப் பொன் குவளைகளில் பதிப்பாயாக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ரோன் கர்த்தருக்கு முன்பாகத் தன் இரண்டு தோள்களின் மேலும் இஸ்ரவேல் புத்திரரின் நாமங்களை ஞாபகக்குறியாகச் சுமந்துவர, அந்த இரண்டு கற்களையும் ஏபோத்து தோள்களின்மேல் அவர்களை நினைக்கும்படியான கற்களாக வைக்கக்கடவாய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ரோன் கர்த்தருக்கு முன்பாகத் தன் இரண்டு தோள்களின் மேலும் இஸ்ரவேல் புத்திரரின் நாமங்களை ஞாபகக்குறியாகச் சுமந்துவர, அந்த இரண்டு கற்களையும் ஏபோத்து தோள்களின்மேல் அவர்களை நினைக்கும்படியான கற்களாக வைக்கக்கடவாய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ரோன் கர்த்தருக்கு முன்பாகத் தன் இரண்டு தோள்களின் மேலும் இஸ்ரவேல் புத்திரரின் நாமங்களை ஞாபகக்குறியாகச் சுமந்துவர, அந்த இரண்டு கற்களையும் ஏபோத்து தோள்களின்மேல் அவர்களை நினைக்கும்படியான கற்களாக வைக்கக்கட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ொன்னினால் வளையங்களைப் பண்ணி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ியான அளவுக்குப் பின்னல் வேலையான இரண்டு சங்கிலிகளையும் பசும்பொன்னினால் உண்டாக்கி, அந்தச் சங்கிலிகளை அந்த வளையங்களில் பூட்டுவாயாக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சகோதரனாகிய ஆரோன் எனக்கு ஆசாரிய ஊழியம் செய்யும்படிக்கு, நீ ஆரோனையும் அவனோடேகூட அவன் குமாரராகிய நாதாப், அபியூ, எலெயாசார், இத்தாமார் என்னும் ஆரோனின் குமாரரையும் இஸ்ரவேல் புத்திரரிலிருந்து பிரித்து, உன்னிடத்தில் சேர்த்துக்கொள்வாய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ரியான அளவுக்குப் பின்னல் வேலையான இரண்டு சங்கிலிகளையும் பசும்பொன்னினால் உண்டாக்கி, அந்தச் சங்கிலிகளை அந்த வளையங்களில் பூட்டுவாயாக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தி மார்ப்பதக்கத்தையும் விசித்திர வேலையாய்ச் செய்வாயாக; அதை ஏபோத்து வேலைக்கு ஒப்ப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வ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தி மார்ப்பதக்கத்தையும் விசித்திர வேலையாய்ச் செய்வாயாக; அதை ஏபோத்து வேலைக்கு ஒப்ப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வ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தி மார்ப்பதக்கத்தையும் விசித்திர வேலையாய்ச் செய்வாயாக; அதை ஏபோத்து வேலைக்கு ஒப்பாகப் பொன்னினாலும் இளநீலநூலாலும் இரத்தாம்பரநூலாலும் சிவப்புநூலாலும் திரித்த மெல்லிய பஞ்சுநூலாலும் செய்வ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சதுரமும் இரட்டையும், ஒரு ஜாண் நீளமும் ஒரு ஜாண் அகலமுமாய் இருக்கவேண்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ு சதுரமும் இரட்டையும், ஒரு ஜாண் நீளமும் ஒரு ஜாண் அகலமுமாய் இருக்கவேண்ட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லே நாலு பத்தி இரத்தினக் கற்களை நிறையப் பதிப்பாயாக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திலே நாலு பத்தி இரத்தினக் கற்களை நிறையப் பதிப்பாயாக; முதலாம் பத்தி பத்மராகமும் புஷ்பராகமும் மாணிக்கம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ரண்டாம் பத்தி மரகதமும் இந்திரநீலமும் வச்சிரம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மூன்றாம் பத்தி கெம்பும் வைடூரியமும் சுகந்தி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உன் சகோதரனாகிய ஆரோன் எனக்கு ஆசாரிய ஊழியம் செய்யும்படிக்கு, நீ ஆரோனையும் அவனோடேகூட அவன் குமாரராகிய நாதாப், அபியூ, எலெயாசார், இத்தாமார் என்னும் ஆரோனின் குமாரரையும் இஸ்ரவேல் புத்திரரிலிருந்து பிரித்து, உன்னிடத்தில் சேர்த்துக்கொள்வாயாக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லாம் பத்தி படிகப்பச்சையும் கோமேதகமும் யஸ்பியுமாய் இருப்பதாக; இவைகள் அந்தந்தப் பத்தியில் பொன்னினாலே பதித்திருக்கவேண்ட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ாலாம் பத்தி படிகப்பச்சையும் கோமேதகமும் யஸ்பியுமாய் இருப்பதாக; இவைகள் அந்தந்தப் பத்தியில் பொன்னினாலே பதித்திருக்கவேண்ட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க் கற்கள் இஸ்ரவேல் புத்திரருடைய நாமங்களின்படியே பன்னிரண்டும், அவர்களுடைய நாமங்கள் அவைகளில் வெட்டப்பட்டவைகளுமாய் இருக்கவேண்டும்; பன்னிரண்டு கோத்திரங்களில் ஒவ்வொன்றினுடைய நாமம் ஒவ்வொன்றிலே முத்திரைவெட்டாய் வெட்டியிருக்கவேண்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க் கற்கள் இஸ்ரவேல் புத்திரருடைய நாமங்களின்படியே பன்னிரண்டும், அவர்களுடைய நாமங்கள் அவைகளில் வெட்டப்பட்டவைகளுமாய் இருக்கவேண்டும்; பன்னிரண்டு கோத்திரங்களில் ஒவ்வொன்றினுடைய நாமம் ஒவ்வொன்றிலே முத்திரைவெட்டாய் வெட்டியிருக்கவேண்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ந்தக் கற்கள் இஸ்ரவேல் புத்திரருடைய நாமங்களின்படியே பன்னிரண்டும், அவர்களுடைய நாமங்கள் அவைகளில் வெட்டப்பட்டவைகளுமாய் இருக்கவேண்டும்; பன்னிரண்டு கோத்திரங்களில் ஒவ்வொன்றினுடைய நாமம் ஒவ்வொன்றிலே முத்திரைவெட்டாய் வெட்டியிருக்க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மார்ப்பதக்கத்திற்கு அதின் பக்கங்களிலே பின்னல்வேலையான பசும்பொன் சங்கிலிகளையும் பண்ண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த மார்ப்பதக்கத்திற்கு இரண்டு பொன் வளையங்களையும் பண்ணி, அந்த இரண்டு வளையங்களையும் மார்ப்பதக்கத்தின் இரண்டு பக்கங்களிலே வைத்து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ந்த மார்ப்பதக்கத்திற்கு இரண்டு பொன் வளையங்களையும் பண்ணி, அந்த இரண்டு வளையங்களையும் மார்ப்பதக்கத்தின் இரண்டு பக்கங்களிலே வைத்த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ொன்னினால் செய்த அந்த இரண்டு பின்னல் வேலையான சங்கிலிகளையும் மார்ப்பதக்கத்தின் பக்கங்களில் இருக்கிற இரண்டு வளையங்களில் மாட்ட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ொன்னினால் செய்த அந்த இரண்டு பின்னல் வேலையான சங்கிலிகளையும் மார்ப்பதக்கத்தின் பக்கங்களில் இருக்கிற இரண்டு வளையங்களில் மாட்ட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ன் சகோதரனாகிய ஆரோனுக்கு, மகிமையும் அலங்காரமுமாய் இருக்கும் பொருட்டு, பரிசுத்த வஸ்திரங்களை உண்டுபண்ணுவாயாக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்விரண்டு பின்னல் வேலையான சங்கிலிகளின் இரண்டு நுனிகளை ஏபோத்துத் தோள்த்துண்டின்மேல் அதின் முன்புறத்தில் இருக்கிற இரண்டு வளையங்களில் மாட்டுவாய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்விரண்டு பின்னல் வேலையான சங்கிலிகளின் இரண்டு நுனிகளை ஏபோத்துத் தோள்த்துண்டின்மேல் அதின் முன்புறத்தில் இருக்கிற இரண்டு வளையங்களில் மாட்டுவாய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இரண்டு பொன்வளையங்களைப் பண்ணி, அவைகளை ஏபோத்தின் கீழ்ப்புறத்திற்கு எதிரான மார்ப்பதக்கத்தினுடைய மற்ற இரண்டு பக்கங்களிலும் அதினுடைய ஓரத்திற்குள்ளாக வைத்து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ீ இரண்டு பொன்வளையங்களைப் பண்ணி, அவைகளை ஏபோத்தின் கீழ்ப்புறத்திற்கு எதிரான மார்ப்பதக்கத்தினுடைய மற்ற இரண்டு பக்கங்களிலும் அதினுடைய ஓரத்திற்குள்ளாக வைத்து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ேறே இரண்டு பொன்வளையங்களைப் பண்ணி, அவைகளை ஏபோத்தின் முன்புறத்து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ேறே இரண்டு பொன்வளையங்களைப் பண்ணி, அவைகளை ஏபோத்தின் முன்புறத்து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ேறே இரண்டு பொன்வளையங்களைப் பண்ணி, அவைகளை ஏபோத்தின் முன்புறத்து இரண்டு கீழ்ப்பக்கங்களில் அதின் இணைப்புக்கு எதிராகவும், ஏபோத்தின் விசித்திரமான கச்சைக்கு மேலாகவும் வைத்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ார்ப்பதக்கம் ஏபோத்தின் விசித்திரமான கச்சைக்கு மேலாக இருக்கும்படிக்கும், அது ஏபோத்திலிருந்து நீங்காதபடிக்கும், அதை அதின் வளையங்களால் ஏபோத்து வளையங்களோடே இளநீல நாடாவினால் கட்டவேண்ட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ார்ப்பதக்கம் ஏபோத்தின் விசித்திரமான கச்சைக்கு மேலாக இருக்கும்படிக்கும், அது ஏபோத்திலிருந்து நீங்காதபடிக்கும், அதை அதின் வளையங்களால் ஏபோத்து வளையங்களோடே இளநீல நாடாவினால் கட்டவேண்ட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ார்ப்பதக்கம் ஏபோத்தின் விசித்திரமான கச்சைக்கு மேலாக இருக்கும்படிக்கும், அது ஏபோத்திலிருந்து நீங்காதபடிக்கும், அதை அதின் வளையங்களால் ஏபோத்து வளையங்களோடே இளநீல நாடாவினால் கட்டவேண்ட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ரோன் எனக்கு ஆசாரிய ஊழியம் செய்யத்தக்கதாக அவனைப் பரிசுத்தப்படுத்தும்படி அவனுக்கு வஸ்திரங்களை உண்டாக்கும்பொருட்டு, நான் ஞானத்தின் ஆவியால் நிரப்பின விவேகமான இருதயமுள்ள யாவரோடும் நீ சொல்லுவாயாக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் பரிசுத்த ஸ்தலத்திற்குள் பிரவேசிக்கும்போது, இஸ்ரவேல் புத்திரரின் நாமங்களைத் தன் இருதயத்தின்மேலிருக்கும் நியாயவிதி மார்ப்பதக்கத்திலே கர்த்தருடைய சந்நிதானத்தில் ஞாபகக்குறியாக எப்பொழுதும் தரித்துக்கொள்ளக்கடவ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ஆரோன் பரிசுத்த ஸ்தலத்திற்குள் பிரவேசிக்கும்போது, இஸ்ரவேல் புத்திரரின் நாமங்களைத் தன் இருதயத்தின்மேலிருக்கும் நியாயவிதி மார்ப்பதக்கத்திலே கர்த்தருடைய சந்நிதானத்தில் ஞாபகக்குறியாக எப்பொழுதும் தரித்துக்கொள்ளக்கடவ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ியாயவிதி மார்ப்பதக்கத்திலே ஊரீம் தும்மீம் என்பவைகளை வைப்பாயாக; ஆரோன் கர்த்தருடைய சந்நிதானத்தில் பிரவேசிக்கும்போது, அவைகள் அவன் இருதயத்தின்மேல் இருக்கவேண்டும்; ஆரோன் தன் இருதயத்தின்மேல் இஸ்ரவேல் புத்திரருடைய நியாயவிதியைக் கர்த்தருடைய சந்நிதானத்தில் எப்பொழுதும் தரித்துக்கொள்ளவேண்ட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ியாயவிதி மார்ப்பதக்கத்திலே ஊரீம் தும்மீம் என்பவைகளை வைப்பாயாக; ஆரோன் கர்த்தருடைய சந்நிதானத்தில் பிரவேசிக்கும்போது, அவைகள் அவன் இருதயத்தின்மேல் இருக்கவேண்டும்; ஆரோன் தன் இருதயத்தின்மேல் இஸ்ரவேல் புத்திரருடைய நியாயவிதியைக் கர்த்தருடைய சந்நிதானத்தில் எப்பொழுதும் தரித்துக்கொள்ளவேண்ட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ியாயவிதி மார்ப்பதக்கத்திலே ஊரீம் தும்மீம் என்பவைகளை வைப்பாயாக; ஆரோன் கர்த்தருடைய சந்நிதானத்தில் பிரவேசிக்கும்போது, அவைகள் அவன் இருதயத்தின்மேல் இருக்கவேண்டும்; ஆரோன் தன் இருதயத்தின்மேல் இஸ்ரவேல் புத்திரருடைய நியாயவிதியைக் கர்த்தருடைய சந்நிதானத்தில் எப்பொழுதும் தரித்துக்கொள்ளவேண்டு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ஏபோத்தின் கீழ் அங்கியை முழுவதும் இளநீலநூலால் உண்டாக்கக்கடவாய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லை நுழைகிற அதின் துவாரம் அதின் நடுவில் இருக்கவும், அதின் துவாரத்துக்கு நெய்யப்பட்ட வேலையான ஒரு நாடா சுற்றிலும் இருக்கவும் வேண்டும்; அது கிழியாதபடிக்கு மார்க்கவசத்தின் துவாரத்துக்கு ஒத்ததாக இருக்கவேண்டு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லை நுழைகிற அதின் துவாரம் அதின் நடுவில் இருக்கவும், அதின் துவாரத்துக்கு நெய்யப்பட்ட வேலையான ஒரு நாடா சுற்றிலும் இருக்கவும் வேண்டும்; அது கிழியாதபடிக்கு மார்க்கவசத்தின் துவாரத்துக்கு ஒத்ததாக இருக்கவேண்டும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தலை நுழைகிற அதின் துவாரம் அதின் நடுவில் இருக்கவும், அதின் துவாரத்துக்கு நெய்யப்பட்ட வேலையான ஒரு நாடா சுற்றிலும் இருக்கவும் வேண்டும்; அது கிழியாதபடிக்கு மார்க்கவசத்தின் துவாரத்துக்கு ஒத்ததாக இருக்கவேண்டும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கீழோரங்களில் இளநீலநூல் இரத்தாம்பரநூல் சிவப்புநூல் வேலையால் செய்யப்பட்ட மாதளம்பழங்களையும், அவைகளுக்கு இடையிடையே சுற்றிலும் பொன்மணிகளையும் அதின் ஓரங்களில் சுற்றிலும் தொங்கும்படி பண்ணிவைக்கவேண்ட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ரோன் எனக்கு ஆசாரிய ஊழியம் செய்யத்தக்கதாக அவனைப் பரிசுத்தப்படுத்தும்படி அவனுக்கு வஸ்திரங்களை உண்டாக்கும்பொருட்டு, நான் ஞானத்தின் ஆவியால் நிரப்பின விவேகமான இருதயமுள்ள யாவரோடும் நீ சொல்லுவாயாக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தின் கீழோரங்களில் இளநீலநூல் இரத்தாம்பரநூல் சிவப்புநூல் வேலையால் செய்யப்பட்ட மாதளம்பழங்களையும், அவைகளுக்கு இடையிடையே சுற்றிலும் பொன்மணிகளையும் அதின் ஓரங்களில் சுற்றிலும் தொங்கும்படி பண்ணிவைக்கவேண்டும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ியின் ஓரங்களில் சுற்றிலும் ஒரு பொன்மணியும் ஒரு மாதளம்பழமும், ஒரு பொன்மணியும் ஒரு மாதளம்பழமுமாய்த் தொங்குவதாக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ங்கியின் ஓரங்களில் சுற்றிலும் ஒரு பொன்மணியும் ஒரு மாதளம்பழமும், ஒரு பொன்மணியும் ஒரு மாதளம்பழமுமாய்த் தொங்குவதாக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ரோன் ஆராதனை செய்யக் கர்த்தருடைய சந்நிதியில் பரிசுத்த ஸ்தலத்துக்குள் பிரவேசிக்கும்போதும், வெளியே வரும்போதும், அவன் சாகாதபடிக்கு, அதின் சத்தம் கேட்கப்படும்படி அதைத் தரித்துக்கொள்ளவேண்டும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ரோன் ஆராதனை செய்யக் கர்த்தருடைய சந்நிதியில் பரிசுத்த ஸ்தலத்துக்குள் பிரவேசிக்கும்போதும், வெளியே வரும்போதும், அவன் சாகாதபடிக்கு, அதின் சத்தம் கேட்கப்படும்படி அதைத் தரித்துக்கொள்ளவேண்டும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சும்பொன்னினால் ஒரு பட்டத்தைப் பண்ணி கர்த்தருக்குப் பரிசுத்தம் என்று அதிலே முத்திரை வெட்டாகவெட்டி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சும்பொன்னினால் ஒரு பட்டத்தைப் பண்ணி கர்த்தருக்குப் பரிசுத்தம் என்று அதிலே முத்திரை வெட்டாகவெட்டி,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ு பாகையிலிருக்கும்படி அதை இளநீல நாடாவினால் பாகையின் முகப்பிலே கட்டுவாயாக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து பாகையிலிருக்கும்படி அதை இளநீல நாடாவினால் பாகையின் முகப்பிலே கட்டுவாயாக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ஸ்ரவேல் புத்திரர் தங்கள் பரிசுத்த காணிக்கைகளாகப் படைக்கும் பரிசுத்தமானவைகளின் தோஷத்தை ஆரோன் சுமக்கும்படி, அது ஆரோனுடைய நெற்றியின்மேல் இருப்பதாக; கர்த்தருடைய சந்நிதியில் அவர்கள் அங்கிகரிக்கப்படும்படி, அது எப்பொழுதும் அவன் நெற்றியின் மேல் இருக்கவேண்ட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ரோன் எனக்கு ஆசாரிய ஊழியம் செய்யத்தக்கதாக அவனைப் பரிசுத்தப்படுத்தும்படி அவனுக்கு வஸ்திரங்களை உண்டாக்கும்பொருட்டு, நான் ஞானத்தின் ஆவியால் நிரப்பின விவேகமான இருதயமுள்ள யாவரோடும் நீ சொல்லுவாயாக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ஸ்ரவேல் புத்திரர் தங்கள் பரிசுத்த காணிக்கைகளாகப் படைக்கும் பரிசுத்தமானவைகளின் தோஷத்தை ஆரோன் சுமக்கும்படி, அது ஆரோனுடைய நெற்றியின்மேல் இருப்பதாக; கர்த்தருடைய சந்நிதியில் அவர்கள் அங்கிகரிக்கப்படும்படி, அது எப்பொழுதும் அவன் நெற்றியின் மேல் இருக்கவேண்டும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ஸ்ரவேல் புத்திரர் தங்கள் பரிசுத்த காணிக்கைகளாகப் படைக்கும் பரிசுத்தமானவைகளின் தோஷத்தை ஆரோன் சுமக்கும்படி, அது ஆரோனுடைய நெற்றியின்மேல் இருப்பதாக; கர்த்தருடைய சந்நிதியில் அவர்கள் அங்கிகரிக்கப்படும்படி, அது எப்பொழுதும் அவன் நெற்றியின் மேல் இருக்கவேண்டும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ெல்லிய பஞ்சுநூலால் விசித்திரமான உள்சட்டையையும், மெல்லிய பஞ்சுநூலால் பாகையையும் உண்டாக்கி, இடைக்கச்சையைச் சித்திரத்தையல் வேலையாகப் பண்ணுவாயாக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ெல்லிய பஞ்சுநூலால் விசித்திரமான உள்சட்டையையும், மெல்லிய பஞ்சுநூலால் பாகையையும் உண்டாக்கி, இடைக்கச்சையைச் சித்திரத்தையல் வேலையாகப் பண்ணுவாயாக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ரோனுடைய குமாரருக்கும், மகிமையும் அலங்காரமுமாயிருக்கும் பொருட்டு, அங்கிகளையும், இடைக்கச்சைகளையும், குல்லாக்களையும் உண்டுபண்ணுவாயாக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ஆரோனுடைய குமாரருக்கும், மகிமையும் அலங்காரமுமாயிருக்கும் பொருட்டு, அங்கிகளையும், இடைக்கச்சைகளையும், குல்லாக்களையும் உண்டுபண்ணுவாயாக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சகோதரனாகிய ஆரோனும் அவனோடேகூட அவன் குமாரரும் எனக்கு ஆசாரிய ஊழியம் செய்யும்படிக்கு, நீ அந்த வஸ்திரங்களை அவர்களுக்கு உடுத்தி, அவர்களை அபிஷேகஞ்செய்து, அவர்களைப் பிரதிஷ்டைபண்ணி, அவர்களைப் பரிசுத்தப்படுத்துவாயாக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உன் சகோதரனாகிய ஆரோனும் அவனோடேகூட அவன் குமாரரும் எனக்கு ஆசாரிய ஊழியம் செய்யும்படிக்கு, நீ அந்த வஸ்திரங்களை அவர்களுக்கு உடுத்தி, அவர்களை அபிஷேகஞ்செய்து, அவர்களைப் பிரதிஷ்டைபண்ணி, அவர்களைப் பரிசுத்தப்படுத்துவாயாக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ுடைய நிர்வாணத்தை மூடும்படிக்கு, இடுப்புத்தொடங்கி முழங்கால்மட்டும் உடுத்த சணல்நூல் சல்லடங்களையும் உண்டுபண்ணுவாயாக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வர்களுடைய நிர்வாணத்தை மூடும்படிக்கு, இடுப்புத்தொடங்கி முழங்கால்மட்டும் உடுத்த சணல்நூல் சல்லடங்களையும் உண்டுபண்ணுவாய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உண்டாக்கவேண்டிய வஸ்திரங்களாவன; மார்ப்பதக்கமும், ஏபோத்தும், அங்கியும், விசித்திரமான உள்சட்டையும், பாகையும், இடைக்கச்சையுமே. உன் சகோதரனாகிய ஆரோன் எனக்கு ஆசாரிய ஊழியம் செய்யும்படி, அவனுக்கும் அவன் குமாரருக்கும் பரிசுத்த வஸ்திரங்களை உண்டுபண்ணவேண்டும்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ரோனும் அவன் குமாரரும் பரிசுத்த ஸ்தலத்திலே ஆராதனைசெய்ய ஆசரிப்புக் கூடாரத்திற்குள் பிரவேசிக்கும்போதும் பலிபீடத்தண்டைக்குச் சேரும்போதும், அக்கிரமம் சுமந்து அவர்கள் சாகாதபடிக்கு, அவைகளைத் தரித்திருக்கவேண்டும்; இது அவனுக்கும் அவனுக்குப் பின்வரும் சந்ததிக்கும் நித்திய கட்டளை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ரோனும் அவன் குமாரரும் பரிசுத்த ஸ்தலத்திலே ஆராதனைசெய்ய ஆசரிப்புக் கூடாரத்திற்குள் பிரவேசிக்கும்போதும் பலிபீடத்தண்டைக்குச் சேரும்போதும், அக்கிரமம் சுமந்து அவர்கள் சாகாதபடிக்கு, அவைகளைத் தரித்திருக்கவேண்டும்; இது அவனுக்கும் அவனுக்குப் பின்வரும் சந்ததிக்கும் நித்திய கட்டளை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ஆரோனும் அவன் குமாரரும் பரிசுத்த ஸ்தலத்திலே ஆராதனைசெய்ய ஆசரிப்புக் கூடாரத்திற்குள் பிரவேசிக்கும்போதும் பலிபீடத்தண்டைக்குச் சேரும்போதும், அக்கிரமம் சுமந்து அவர்கள் சாகாதபடிக்கு, அவைகளைத் தரித்திருக்கவேண்டும்; இது அவனுக்கும் அவனுக்குப் பின்வரும் சந்ததிக்கும் நித்திய கட்டள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5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idered coat, a turban, and a girdle: and they shall make holy garments for Aaron your broth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is sons, that he may minister unto me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y shall take gold, and blue, and purple, and scarlet, and fine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y shall make the ephod of gold, of blue, and of purple, of scarlet, and fine twined lin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cunning 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t shall have the two shoulder pieces thereof joined at the two edges thereof; and so it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ined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curious girdle of the ephod, which is upon it, shall be of the same,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thereof; even of gold, of blue, and purple, and scarlet, and fine twined lin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you shall take two onyx stones, and grave on them the names of the children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ake you unto you Aaron your brother, and his sons with him, from among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ix of their names on one stone, and the other six names of the rest on the other ston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ir bi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ith the work of an engraver in stone, like the engravings of a signet, shall you engra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stones with the names of the children of Israel: you shall make them to be set in casing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you shall put the two stones upon the shoulders of the ephod for stones of memorial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: and Aaron shall bear their names before the LORD upon his two shoulders for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mori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you shall make casings of gol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two chains of pure gold at the ends; of interwoven work shall you make them, and faste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, that he may minister unto me in the priest's office, even Aaron, Nadab and Abihu, Eleaz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erwoven chains to the cas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you shall make the breastplate of judgment with cunning work; after the work of the eph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make it; of gold, of blue, and of purple, and of scarlet, and of fine twined linen,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mak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ursquare it shall be being doubled; a span shall be the length thereof, and a span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dth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you shall set in it settings of stones, even four rows of stones: the first row shall be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by, a topaz, and a carbuncle: this shall be the first 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second row shall be an emerald, a sapphire, and a diamo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the third row a jacinth, an agate, and an amethy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thamar, Aaron's s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 fourth row a beryl, and an onyx, and a jasper: they shall be set in gold in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tt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stones shall be with the names of the children of Israel, twelve, according to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s, like the engravings of a signet; every one with his name shall they be according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elve trib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you shall make upon the breastplate chains at the ends of interwoven work of pure g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you shall make upon the breastplate two rings of gold, and shall put the two rings o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wo ends of 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you shall put the two interwoven chains of gold in the two rings which are on the en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reastpla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you shall make holy garments for Aaron your brother for glory and for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other two ends of the two interwoven chains you shall fasten in the two casings, and p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on the shoulder pieces of the ephod before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you shall make two rings of gold, and you shall put them upon the two end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stplate in the border thereof, which is in the side of the ephod in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wo other rings of gold you shall make, and shall put them on the two sides of the eph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neath, toward the front part thereof, opposite to the other coupling thereof, above the curio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rdle of the ep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y shall bind the breastplate by the rings thereof unto the rings of the ephod with a lac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blue, that it may be above the curious girdle of the ephod, and that the breastplate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osed from the eph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you shall speak unto all that are wise hearted, whom I have filled with the spirit of wis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Aaron shall bear the names of the children of Israel in the breastplate of judgment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, when he goes in unto the holy place, for a memorial before the LORD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you shall put in the breastplate of judgment the Urim and the Thummim; and they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Aaron's heart, when he goes in before the LORD: and Aaron shall bear the judgme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ren of Israel upon his heart before the LORD continua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you shall make the robe of the ephod all of bl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And there shall be an hole in the top of it, in the midst thereof: it shall have a bind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ven work round about the hole of it, as it were the hole of an armour of jacket, that it be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beneath upon the hem of it you shall make pomegranates of blue, and of purple, an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they may make Aaron's garments to consecrate him, that he may minister unto me in the priest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carlet, round about the hem thereof; and bells of gold between them round abou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 golden bell and a pomegranate, a golden bell and a pomegranate, upon the hem of the robe rou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it shall be upon Aaron to minister: and his sound shall be heard when he goes in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 place before the LORD, and when he comes out, that he die n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you shall make a plate of pure gold, and grave upon it, like the engravings of a sign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INESS 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you shall put it on a blue lace, that it may be upon the turban; upon the forefron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urban it shall b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it shall be upon Aaron's forehead, that Aaron may bear the iniquity of the holy th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the children of Israel shall hallow in all their holy gifts; and it shall be always upo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ehead, that they may be accepted before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you shall embroider the coat of fine linen, and you shall make the turban of fine line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make the girdle of needlewor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for Aaron's sons you shall make coats, and you shall make for them girdles, and bonne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you make for them, for glory and for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you shall put them upon Aaron your brother, and his sons with him; and shall anoint t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consecrate them, and sanctify them, that they may minister unto me in the priest's off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you shall make them linen breeches to cover their nakedness; from the loins even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ghs they shall reac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se are the garments which they shall make; a breastplate, and an ephod, and a robe,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And they shall be upon Aaron, and upon his sons, when they come in unto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 or when they come near unto the altar to minister in the holy place; that they b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iniquity, and die: it shall be a statute for ever unto him and his seed aft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ாத்திராகமம் : 2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2026-06-03T09:34:20Z</dcterms:created>
  <dcterms:modified xsi:type="dcterms:W3CDTF">2026-06-03T09:34:20Z</dcterms:modified>
  <dc:title>யாத்திராகமம் : 28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