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ஜெபத்தைக் கேட்கும் எங்கள் தேவா 
ஜெபத்தின் வாஞ்சை தந்தருளும் 
ஜெபத்திலே தரித்திருந்து 
ஜெபத்தின் மேன்மை காணச் செய்வ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பமே ஜீவன் ஜெபம் ஜெயம் 
ஜீவியத்திற்கு இதுவே சட்டம்
ஜெபமே ஜீவன் ஜெபம் ஜெயம் 
ஜீவியத்திற்கு இதுவே சட்ட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ஊக்கத்துடனே ஓர் முகமாய் 
வாக்குத்தத்தைப் பற்றிக் கொண்டு
நோக்கத்தை எல்லாம் நேர்மையாக்கி
கேட்கும்படி கிருபை செய்வீர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ஆகாத நோக்கம் சிந்தனையை 
அகற்றும் எங்கள் நெஞ்சைவிட்டு
வாகானதாக்கும் மனமெல்லாம் 
வல்லமையோடே வேண்டிக்கொள்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டைவிடாமல் ஜெபம் செய்ய
இடையூறெல்லாம் நீக்கிவிடும்
சளைப்பில்லாமல் உந்தன் பாதம்
கடைசி மட்டும் காத்திருப்போ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2026-06-10T10:06:22Z</dcterms:created>
  <dcterms:modified xsi:type="dcterms:W3CDTF">2026-06-10T10:06:22Z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