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ந்தப்படவுகளில் ஒன்றில் ஏறினார், அது சீமோனுடையதாயிருந்தது; அதைக் கரையிலிருந்து சற்றே தள்ளும்படி அவனைக் கேட்டுக்கொண்டு, அந்தப்படவில் உட்கார்ந்து, ஜனங்களுக்குப் போதகம்பண்ண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ோ வனாந்தரத்தில் தனித்துப் போய், ஜெபம்பண்ணிக்கொண்டிருந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போதகம்பண்ணி முடித்தபின்பு சீமோனை நோக்கி: ஆழத்திலே தள்ளிக்கொண்டுபோய், மீன்பிடிக்கும்படி உங்கள் வலைகளைப் போடுங்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ஒருநாள் அவர் உபதேசித்துக்கொண்டிருக்கிறபோது, கலிலேயா யூதேயா நாடுகளிலுள்ள சகல கிராமங்களிலும், எருசலேம் நகரத்திலுமிருந்து வந்த பரிசேயரும் நியாயசாஸ்திரிகளும் உட்கார்ந்திருந்தார்கள்; அப்பொழுது பிணியாளிகளைக் குணமாக்கத்தக்கதாகக் கர்த்தருடைய வல்லமை விளங்க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ஒருநாள் அவர் உபதேசித்துக்கொண்டிருக்கிறபோது, கலிலேயா யூதேயா நாடுகளிலுள்ள சகல கிராமங்களிலும், எருசலேம் நகரத்திலுமிருந்து வந்த பரிசேயரும் நியாயசாஸ்திரிகளும் உட்கார்ந்திருந்தார்கள்; அப்பொழுது பிணியாளிகளைக் குணமாக்கத்தக்கதாகக் கர்த்தருடைய வல்லமை விளங்க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ச் சீமோன்: ஐயரே, இராமுழுவதும் நாங்கள் பிரயாசப்பட்டும் ஒன்றும் அகப்படவில்லை; ஆகிலும் உம்முடைய வார்த்தையின்படியே வலையைப் போடுகிறே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ச் சீமோன்: ஐயரே, இராமுழுவதும் நாங்கள் பிரயாசப்பட்டும் ஒன்றும் அகப்படவில்லை; ஆகிலும் உம்முடைய வார்த்தையின்படியே வலையைப் போடுகிறே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ில மனுஷர் திமிர்வாதக்காரன் ஒருவனைப் படுக்கையோடே எடுத்துக்கொண்டுவந்து, அவனை உள்ளேகொண்டுபோகவும் அவர் முன்பாக வைக்கவும் வகைதேட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ில மனுஷர் திமிர்வாதக்காரன் ஒருவனைப் படுக்கையோடே எடுத்துக்கொண்டுவந்து, அவனை உள்ளேகொண்டுபோகவும் அவர் முன்பாக வைக்கவும் வகைதேட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னக்கூட்டம் மிகுதியாயிருந்தபடியால் அவனை உள்ளே கொண்டுபோகிறதற்கு வகைகாணாமல், வீட்டின்மேல் ஏறி, தட்டோடுகள் வழியாய் ஜனங்களின் மத்தியில் இயேசுவுக்கு முன்பாக அவனைப் படுக்கையோடே இறக்க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கெனேசரேத்துக் கடலருகே நின்றபோது, திரளான ஜனங்கள் தேவவசனத்தைக் கேட்கும்படி அவரிடத்தில் நெருங்க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னக்கூட்டம் மிகுதியாயிருந்தபடியால் அவனை உள்ளே கொண்டுபோகிறதற்கு வகைகாணாமல், வீட்டின்மேல் ஏறி, தட்டோடுகள் வழியாய் ஜனங்களின் மத்தியில் இயேசுவுக்கு முன்பாக அவனைப் படுக்கையோடே இறக்க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 அவர்கள் செய்து, தங்கள் வலை கிழிந்துபோகத்தக்கதாக மிகுதியான மீன்களைப் பிடி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மற்றப் படவிலிருந்த கூட்டாளிகள் வந்து தங்களுக்கு உதவிசெய்யும்படிக்குச் சைகைகாட்டினார்கள்; அவர்கள் வந்து, இரண்டு படவுகளும் அமிழத்தக்கதாக நிரப்ப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மற்றப் படவிலிருந்த கூட்டாளிகள் வந்து தங்களுக்கு உதவிசெய்யும்படிக்குச் சைகைகாட்டினார்கள்; அவர்கள் வந்து, இரண்டு படவுகளும் அமிழத்தக்கதாக நிரப்ப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மோன் பேதுரு அதைக்கண்டு, இயேசுவின் பாதத்தில் விழுந்து: ஆண்டவரே, நான் பாவியான மனுஷன், நீர் என்னைவிட்டுப் போகவேண்டு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மோன் பேதுரு அதைக்கண்டு, இயேசுவின் பாதத்தில் விழுந்து: ஆண்டவரே, நான் பாவியான மனுஷன், நீர் என்னைவிட்டுப் போகவேண்டும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திரளான மீன்களைப் பிடித்ததினிமித்தம், அவனுக்கும் அவனோடுகூட இருந்த யாவருக்கும் பிரமிப்புண்டானபடியால் அப்படிச்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மோனுக்குக் கூட்டாளிகளான செபெதேயுவின் குமாரராகிய யாக்கோபும் யோவானும் அந்தப்படியே பிரமித்தார்கள். அப்பொழுது இயேசு சீமோனை நோக்கி: பயப்படாதே, இதுமுதல் நீ மனுஷரைப் பிடிக்கிறவனாயிருப்பாய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மோனுக்குக் கூட்டாளிகளான செபெதேயுவின் குமாரராகிய யாக்கோபும் யோவானும் அந்தப்படியே பிரமித்தார்கள். அப்பொழுது இயேசு சீமோனை நோக்கி: பயப்படாதே, இதுமுதல் நீ மனுஷரைப் பிடிக்கிறவனாயிருப்பாய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டவுகளைக் கரையிலே கொண்டுபோய் நிறுத்தி, எல்லாவற்றையும் விட்டு, அவருக்குப் பின்செ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கெனேசரேத்துக் கடலருகே நின்றபோது, திரளான ஜனங்கள் தேவவசனத்தைக் கேட்கும்படி அவரிடத்தில் நெருங்க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ர் ஒரு பட்டணத்தில் இருக்கையில், குஷ்டரோகம் நிறைந்த ஒரு மனுஷன் இயேசுவைக்கண்டு, முகங்குப்புற விழுந்து: ஆண்டவரே, உமக்குச் சித்தமானால் என்னைச் சுத்தமாக்க உம்மாலே ஆகும் என்று அவரை வேண்டிக்கொண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ர் ஒரு பட்டணத்தில் இருக்கையில், குஷ்டரோகம் நிறைந்த ஒரு மனுஷன் இயேசுவைக்கண்டு, முகங்குப்புற விழுந்து: ஆண்டவரே, உமக்குச் சித்தமானால் என்னைச் சுத்தமாக்க உம்மாலே ஆகும் என்று அவரை வேண்டிக்கொண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தமதுகையை நீட்டி, அவனைத் தொட்டு: எனக்குச் சித்தமுண்டு சுத்தமாகு என்றார்; உடனே குஷ்டரோகம் அவனை விட்டு நீங்கிற்ற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ுடைய விசுவாசத்தை அவர் கண்டு, திமிர்வாதக்காரனை நோக்கி: மனுஷனே, உன் பாவங்கள் உனக்கு மன்னிக்கப்பட்டது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வேதபாரகரும் பரிசேயரும் யோசனைபண்ணி, தேவதூஷணம் சொல்லுகிற இவன் யார்? தேவன் ஒருவரேயன்றிப் பாவங்களை மன்னிக்கத்தக்கவர் யார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வேதபாரகரும் பரிசேயரும் யோசனைபண்ணி, தேவதூஷணம் சொல்லுகிற இவன் யார்? தேவன் ஒருவரேயன்றிப் பாவங்களை மன்னிக்கத்தக்கவர் யார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் சிந்தனைகளை அறிந்து, அவர்களை நோக்கி: உங்கள் இருதயங்களில் நீங்கள் சிந்திக்கிறதென்ன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பாவங்கள் உனக்கு மன்னிக்கப்பட்டது என்று சொல்வதோ, எழுந்து நடவென்று சொல்வதோ, எது எளிது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ூமியிலே பாவங்களை மன்னிக்க மனுஷகுமாரனுக்கு அதிகாரம் உண்டென்பதை நீங்கள் அறியவேண்டுமென்று சொல்லி, திமிர்வாதக்காரனை நோக்கி: நீ எழுந்து, உன் படுக்கையை எடுத்துக்கொண்டு, உன் வீட்டுக்குப் போ என்று உனக்குச் சொல்லுகிறே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ூமியிலே பாவங்களை மன்னிக்க மனுஷகுமாரனுக்கு அதிகாரம் உண்டென்பதை நீங்கள் அறியவேண்டுமென்று சொல்லி, திமிர்வாதக்காரனை நோக்கி: நீ எழுந்து, உன் படுக்கையை எடுத்துக்கொண்டு, உன் வீட்டுக்குப் போ என்று உனக்குச் சொல்லுகிற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அவனை நோக்கி: நீ இதை ஒருவருக்கும் சொல்லாமல், போய், உன்னை ஆசாரியனுக்குக் காண்பித்து, நீ சுத்தமானதினிமித்தம், மோசே கட்டளையிட்டபடியே, அவர்களுக்குச் சாட்சியாகப் பலி செலுத்து என்று கட்டளையிட்ட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டனே அவன் அவர்களுக்கு முன்பாக எழுந்து, தன் படுக்கையை எடுத்துக்கொண்டு, தேவனை மகிமைப்படுத்தி, தன் வீட்டுக்குப் போ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டனே அவன் அவர்களுக்கு முன்பாக எழுந்து, தன் படுக்கையை எடுத்துக்கொண்டு, தேவனை மகிமைப்படுத்தி, தன் வீட்டுக்குப் போ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எல்லாரும் ஆச்சரியப்பட்டு, தேவனை மகிமைப்படுத்தினார்கள்; அல்லாமலும், அவர்கள் பயம் நிறைந்தவர்களாகி, அதிசயமான காரியங்களை இன்று கண்டோம் என்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எல்லாரும் ஆச்சரியப்பட்டு, தேவனை மகிமைப்படுத்தினார்கள்; அல்லாமலும், அவர்கள் பயம் நிறைந்தவர்களாகி, அதிசயமான காரியங்களை இன்று கண்டோம்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ைகளுக்குப் பின்பு, அவர் புறப்பட்டு, ஆயத்துறையில் உட்கார்ந்திருந்த லேவி என்னும் பேருடைய ஒரு ஆயக்காரனைக் கண்டு: எனக்குப் பின்சென்று வா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ைகளுக்குப் பின்பு, அவர் புறப்பட்டு, ஆயத்துறையில் உட்கார்ந்திருந்த லேவி என்னும் பேருடைய ஒரு ஆயக்காரனைக் கண்டு: எனக்குப் பின்சென்று வா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எல்லாவற்றையும் விட்டு, எழுந்து, அவருக்குப் பின்செ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லேவி என்பவன் தன் வீட்டிலே அவருக்குப் பெரிய விருந்துபண்ணினான். அநேக ஆயக்காரரும் மற்றவர்களும் அவர்களோடேகூடப் பந்தியி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லேவி என்பவன் தன் வீட்டிலே அவருக்குப் பெரிய விருந்துபண்ணினான். அநேக ஆயக்காரரும் மற்றவர்களும் அவர்களோடேகூடப் பந்தியிரு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ேதபாரகரும் பரிசேயரும் அவருடைய சீஷருக்கு விரோதமாக முறுமுறுத்து: நீங்கள் ஆயக்காரரோடும் பாவிகளோடும் போஜனபானம்பண்ணுகிறதென்னவென்று கே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அவனை நோக்கி: நீ இதை ஒருவருக்கும் சொல்லாமல், போய், உன்னை ஆசாரியனுக்குக் காண்பித்து, நீ சுத்தமானதினிமித்தம், மோசே கட்டளையிட்டபடியே, அவர்களுக்குச் சாட்சியாகப் பலி செலுத்து என்று கட்டளையிட்ட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ேதபாரகரும் பரிசேயரும் அவருடைய சீஷருக்கு விரோதமாக முறுமுறுத்து: நீங்கள் ஆயக்காரரோடும் பாவிகளோடும் போஜனபானம்பண்ணுகிறதென்னவென்று கேட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அவர்களுக்குப் பிரதியுத்தரமாக: பிணியாளிகளுக்கு வைத்தியன் வேண்டியதேயல்லாமல் சுகமுள்ளவர்களுக்கு வேண்டியத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திமான்களையல்ல, பாவிகளையே மனந்திரும்புகிறதற்கு அழைக்க வந்தேன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பு அவர்கள் அவரை நோக்கி: யோவானுடைய சீஷர் அநேகந்தரம் உபவாசித்து ஜெபம்பண்ணிக்கொண்டுவருகிறார்கள், பரிசேயருடைய சீஷரும் அப்படியே செய்கிறார்கள், உம்முடைய சீஷர் போஜனபானம்பண்ணுகிறார்களே, அதெப்படியென்று கேட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பு அவர்கள் அவரை நோக்கி: யோவானுடைய சீஷர் அநேகந்தரம் உபவாசித்து ஜெபம்பண்ணிக்கொண்டுவருகிறார்கள், பரிசேயருடைய சீஷரும் அப்படியே செய்கிறார்கள், உம்முடைய சீஷர் போஜனபானம்பண்ணுகிறார்களே, அதெப்படியென்று கேட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அவர்: மணவாளன் தங்களோடிருக்கையில் மணவாளனுடைய தோழர்களை நீங்கள் உபவாசிக்கச் செய்யக்கூடுமா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ணவாளன் அவர்களை விட்டு எடுபடும் நாட்கள் வரும், அந்த நாட்களிலே உபவாசிப்பார்கள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ுக்கு ஒரு உவமையையும்சொன்னார்: ஒருவனும் புதிய வஸ்திரத்துண்டைப் பழைய வஸ்திரத்தின்மேல் போட்டு இணைக்கமாட்டான், இணைத்தால் புதியது பழையதைக் கிழிக்கும்; புதியவஸ்திரத்துண்டு பழைய வஸ்திரத்துக்கு ஒவ்வா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ுக்கு ஒரு உவமையையும்சொன்னார்: ஒருவனும் புதிய வஸ்திரத்துண்டைப் பழைய வஸ்திரத்தின்மேல் போட்டு இணைக்கமாட்டான், இணைத்தால் புதியது பழையதைக் கிழிக்கும்; புதியவஸ்திரத்துண்டு பழைய வஸ்திரத்துக்கு ஒவ்வா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ஒருவனும் புது திராட்சரசத்தைப் பழந்துருத்திகளில் வார்த்துவைக்கமாட்டான்: வார்த்துவைத்தால் புதுரசம் துருத்திகளைக் கிழித்துப்போடும், இரசமும் சிந்திப்போம், துருத்திகளும் கெட்டுப்ப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டற்கரையிலே நின்ற இரண்டு படவுகளைக் கண்டார். மீன்பிடிக்கிறவர்கள் அவைகளை விட்டிறங்கி, வலைகளை அலசிக்கொண்டிரு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ஒருவனும் புது திராட்சரசத்தைப் பழந்துருத்திகளில் வார்த்துவைக்கமாட்டான்: வார்த்துவைத்தால் புதுரசம் துருத்திகளைக் கிழித்துப்போடும், இரசமும் சிந்திப்போம், துருத்திகளும் கெட்டுப்போ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ுது ரசத்தைப் புது துருத்திகளில் வார்த்துவைக்கவேண்டும், அப்பொழுது இரண்டும் பத்திரப்பட்டிருக்க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ன்றியும் ஒருவனும் பழைய ரசத்தைக் குடித்தவுடனே புது ரசத்தை விரும்பமாட்டான், பழைய ரசமே நல்லதென்று சொல்லுவா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 அவருடைய கீர்த்தி அதிகமாகப் பரம்பிற்று. திரளான ஜனங்கள் அவருடைய உபதேசத்தைக் கேட்பதற்கும் அவராலே தங்கள் பிணிகள் நீங்கிச் சவுக்கியமடைவதற்கும் கூடிவ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 அவருடைய கீர்த்தி அதிகமாகப் பரம்பிற்று. திரளான ஜனங்கள் அவருடைய உபதேசத்தைக் கேட்பதற்கும் அவராலே தங்கள் பிணிகள் நீங்கிச் சவுக்கியமடைவதற்கும் கூடிவ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ந்தப்படவுகளில் ஒன்றில் ஏறினார், அது சீமோனுடையதாயிருந்தது; அதைக் கரையிலிருந்து சற்றே தள்ளும்படி அவனைக் கேட்டுக்கொண்டு, அந்தப்படவில் உட்கார்ந்து, ஜனங்களுக்குப் போதகம்பண்ண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04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ब वह बैठकर लोगों को नाव पर से उपदेश दे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न्तु वह जंगलों में अलग जाकर प्रार्थना किया करत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ब वे बातें कर चुका, तो शमौन से कहा, गहिरे में ले चल, और मछिलयां पकड़ने के लिये अपने जाल डा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एक दिन ऐसा हुआ कि वह उपदेश दे रहा था, और फरीसी और व्यवस्थापक वहां बैठे हुए थे, जो गलील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ूदिया के हर एक गांव से, और यरूशलेम से आए थे; और चंगा करने के लिये प्रभु की सामर्थ उसके साथ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शमौन ने उसको उत्तर दिया, कि हे स्वामी, हम ने सारी रात मिहनत की और कुछ न पकड़ा; तौभी तेरे कहन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ल डा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देखो कई लोग एक मनुष्य को जो झोले का मारा हुआ था, खाट पर लाए, और वे उसे भीतर ले जाने और यीश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म्हने रखने का उपाय ढूंढ़ रह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जब भीड़ के कारण उसे भीतर न ले जा सके तो उन्होंने कोठे पर चढ़ कर और खप्रैल हटाकर, उसे खाट समे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भीड़ उस पर गिरी पड़ती थी, और परमेश्वर का वचन सुनती थी, और वह गन्नेसरत की झील के किनारे पर खड़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ीच में यीशु के साम्हने उतर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ब उन्होंने ऐसा किया, तो बहुत मछिलयां घेर लाए, और उन के जाल फट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 पर उन्होंने अपने साथियों को जो दूसरी नाव पर थे, संकेत किया, कि आकर हमारी सहायता करो: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आकर, दोनो नाव यहां तक भर लीं कि वे डूबने लग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ह देखकर शमौन पतरस यीशु के पांवों पर गिरा, और कहा; हे प्रभु, मेरे पास से जा, क्योंकि मैं पाप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इतनी मछिलयों के पकड़े जाने से उसे और उसके साथियों को बहुत अचम्भ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वैसे ही जब्दी के पुत्र याकूब और यूहन्ना को भी, जो शमौन के सहभागी थे, अचम्भा हुआ: तब यीशु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मौन से कहा, मत डर: अब से तू मनुष्यों को जीवता पकड़ा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व नावों को किनारे पर ले आए और सब कुछ छोड़कर उसके पीछे हो लि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, तो ऐस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वह किसी नगर में था, तो देखो, वहां कोढ़ से भरा हुआ एक मनुष्य था, और वह यीशु को देखकर मुंह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ल गिरा, और बिनती की; कि हे प्रभु यदि तू चाहे हो मुझे शुद्ध कर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 ने हाथ बढ़ाकर उसे छूआ और कहा मैं चाहता हूं तू शुद्ध हो जा: और उसका कोढ़ तुरन्त जा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ने उन का विश्वास देखकर उस से कहा; हे मनुष्य, तेरे पाप क्षमा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शास्त्री और फरीसी विवाद करने लगे, कि यह कौन है, जो परमेश्वर की निन्दा करता है? परमेश्वर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ोड़ कौन पापों की क्षमा कर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ीशु ने उन के मन की बातें जानकर, उन से कहा कि तुम अपने मनों में क्या विवाद कर रह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हज क्या है? क्या यह कहना, कि तेरे पाप क्षमा हुए, या यह कहना कि उठ, और चल फिर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रन्तु इसलिये कि तुम जानो कि मनुष्य के पुत्र को पृथ्वी पर पाप क्षमा करने का भी अधिकार है (उ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झोले के मारे हुए से कहा), मैं तुझ से कहता हूं, उठ और अपनी खाट उठाकर अपने घर चला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उस ने उसे चिताया, कि किसी से न कह, परन्तु जा के अपने आप को याजक को दिखा, और अपने शुद्ध हो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वह तुरन्त उन के साम्हने उठा, और जिस पर वह पड़ा था उसे उठाकर, परमेश्वर की बड़ाई करता हुआ अपने घ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सब चकित हुए और परमेश्वर की बड़ाई करने लगे, और बहुत डरकर कहने लगे, कि आज हम ने अनोखी बात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ी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इसके बाद वह बाहर गया, और लेवी नाम एक चुंगी लेने वाले को चुंगी की चौकी पर बैठे देखा, और उ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, मेरे पीछे हो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ब वह सब कुछ छोड़कर उठा, और उसके पीछे हो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लेवी ने अपने घर में उसके लिये बड़ी जेवनार की; और चुंगी लेने वालों की और औरों की जो उसके स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ोजन करने बैठे थे एक बड़ी भीड़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फरीसी और उन के शास्त्री उस के चेलों से यह कहकर कुड़कुड़ाने लगे, कि तुम चुंगी लेने वालो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विषय में जो कुछ मूसा ने चढ़ावा ठहराया है उसे चढ़ा; कि उन पर गवाह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पियों के साथ क्यों खाते-पी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ीशु ने उन को उत्तर दिया; कि वैद्य भले चंगों के लिये नहीं, परन्तु बीमारों के लिये अवश्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मैं धमिर्यों को नहीं, परन्तु पापियों को मन फिराने के लिये बुलाने आ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उन्होंने उस से कहा, यूहन्ना के चेले तो बराबर उपवास रखते और प्रार्थना किया करते हैं, और वै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फरीसियों के भी, परन्तु तेरे चेले तो खाते पीते है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यीशु ने उन से कहा; क्या तुम बरातियों से जब तक दूल्हा उन के साथ रहे, उपवास करवा सकते हो? 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परन्तु वे दिन आएंगे, जिन में दूल्हा उन से अलग किया जाएगा, तब वे उन दिनों में उपवास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उस ने एक और दृष्टान्त भी उन से कहा; कि कोई मनुष्य नये पहिरावन में से फाड़कर पुराने पहिराव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ैबन्द नहीं लगाता, नहीं तो नया फट जाएगा और वह पैबन्द पुराने में मेल भी नहीं ख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कोई नया दाखरस पुरानी मशकों में नही भरता, नहीं तो नया दाखरस मशकों को फाड़कर बह जाएगा, और मशक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उस ने झील के किनारे दो नावें लगी हुई देखीं, और मछुवे उन पर से उतरकर जाल धो रह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नाश हो जाए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परन्तु नया दाखरस नई मशकों में भरना चाहिय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कोई मनुष्य पुराना दाखरस पीकर नया नहीं चाहता क्योंकि वह कहता है, कि पुराना ही अच्छ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परन्तु उस की चर्चा और भी फैलती गई, और भीड़ की भीड़ उस की सुनने के लिये और अपनी बिमारियों से चंग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ने के लिये इकट्ठ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न नावों में से एक पर जो शमौन की थी, चढ़कर, उस ने उस से बिनती की, कि किनारे से थोड़ा हटा ले चल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2026-09-06T09:58:27Z</dcterms:created>
  <dcterms:modified xsi:type="dcterms:W3CDTF">2026-09-06T09:58:27Z</dcterms:modified>
  <dc:title>लूका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