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my All, to heaven is gone, 
He whom I fixed my hopes upon ; 
His track I see, and I'll pursue 
The narrow way, till Him I view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way the holy prophets went, 
The road that leads from banishment, 
The King's highway of holiness, 
I'll go, for all His paths are peac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is is the way I long have sought. 
And mourned because I found it not ; 
My grief and burden long have been, 
Because I could not cease from s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more I strove against its power, 
I sinned and stumbled but the more ; 
Till late I heard my Saviour say, 
Come hither, soul, I am the 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o ! glad I come; and Thou, blest Lamb,
Shalt take me to Thee as I am ;  
Nothing but sin have I to give ; 
Nothing but love shall I receiv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Now will I tell to sinners round 
What a dear Saviour I have found ; 
I'll point to Thy redeeming blood, 
And say,  Behold the way to Go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2026-07-31T14:54:08Z</dcterms:created>
  <dcterms:modified xsi:type="dcterms:W3CDTF">2026-07-31T14:54:08Z</dcterms:modified>
  <dc:title>Hymn : 900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