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my froward heart ; 
Make me teachable and mild, 
Upright, simple, free from art ; 
Make me as a little child----
From distrust and envy free, 
Pleased with all that pleases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Thou shalt to-day provide, 
Let me as a child receive ; 
What to-morrow may betide, 
Calmly to Thy wisdom leave : 
‘Tis enough that Thou wilt care----
Why should I the burden bear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s a little child relies 
On a care beyond his own, 
Knows he's neither strong nor wise, 
Fears to stir a step alone-----
Let me thus with Thee abide, 
As my Father, Guard, and Guid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2026-07-30T14:38:24Z</dcterms:created>
  <dcterms:modified xsi:type="dcterms:W3CDTF">2026-07-30T14:38:24Z</dcterms:modified>
  <dc:title>Hymn : 737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