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presProps" Target="presProps.xml"/>
  <Relationship Id="rId46" Type="http://schemas.openxmlformats.org/officeDocument/2006/relationships/viewProps" Target="viewProps.xml"/>
  <Relationship Id="rId4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தைத் திறந்தபோது பிள்ளையைக் கண்டாள்; பிள்ளை அழுதது; அவள் அதின்மேல் இரக்கமுற்று, இது எபிரெயர் பிள்ளைகளில் ஒன்று என்றா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 அதின் தமக்கை பார்வோனின் குமாரத்தியை நோக்கி: உமக்கு இந்தப் பிள்ளையை வளர்க்கும்படி எபிரெய ஸ்திரீகளில் பால் கொடுக்கிற ஒருத்தியை நான் போய் உம்மிடத்தில் அழைத்துக்கொண்டு வரட்டுமா என்றா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 அதின் தமக்கை பார்வோனின் குமாரத்தியை நோக்கி: உமக்கு இந்தப் பிள்ளையை வளர்க்கும்படி எபிரெய ஸ்திரீகளில் பால் கொடுக்கிற ஒருத்தியை நான் போய் உம்மிடத்தில் அழைத்துக்கொண்டு வரட்டுமா என்றா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தற்குப் பார்வோனுடைய குமாரத்தி: அழைத்துக்கொண்டு வா என்றாள். இந்தப்பெண் போய்ப் பிள்ளையின் தாயையே அழைத்துக்கொண்டு வந்தா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ார்வோனுடைய குமாரத்தி அவளை நோக்கி: நீ இந்தப் பிள்ளையை எடுத்துக்கொண்டு போய், அதை எனக்கு வளர்த்திடு, நான் உனக்குச் சம்பளம் கொடுக்கிறேன் என்றாள். அந்த ஸ்திரீ பிள்ளையை எடுத்துக்கொண்டு போய், அதை வளர்த்தா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ார்வோனுடைய குமாரத்தி அவளை நோக்கி: நீ இந்தப் பிள்ளையை எடுத்துக்கொண்டு போய், அதை எனக்கு வளர்த்திடு, நான் உனக்குச் சம்பளம் கொடுக்கிறேன் என்றாள். அந்த ஸ்திரீ பிள்ளையை எடுத்துக்கொண்டு போய், அதை வளர்த்தா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ிள்ளை பெரிதானபோது, அவள் அதைப் பார்வோனுடைய குமாரத்தியினிடத்தில் கொண்டுபோய் விட்டாள். அவளுக்கு அவன் குமாரனானான். அவள்: அவனை ஜலத்தினின்று எடுத்தேன் என்று சொல்லி, அவனுக்கு மோசே என்று பேரிட்டா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ிள்ளை பெரிதானபோது, அவள் அதைப் பார்வோனுடைய குமாரத்தியினிடத்தில் கொண்டுபோய் விட்டாள். அவளுக்கு அவன் குமாரனானான். அவள்: அவனை ஜலத்தினின்று எடுத்தேன் என்று சொல்லி, அவனுக்கு மோசே என்று பேரிட்டா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மோசே பெரியவனான காலத்தில், அவன் தன் சகோதரரிடத்தில் போய், அவர்கள் சுமை சுமக்கிறதைப் பார்த்து, தன் சகோதரராகிய எபிரெயரில் ஒருவனை ஒரு எகிப்தியன் அடிக்கிறதைக் கண்டு,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மோசே பெரியவனான காலத்தில், அவன் தன் சகோதரரிடத்தில் போய், அவர்கள் சுமை சுமக்கிறதைப் பார்த்து, தன் சகோதரராகிய எபிரெயரில் ஒருவனை ஒரு எகிப்தியன் அடிக்கிறதைக் கண்டு,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லேவியின் குடும்பத்தாரில் ஒருவன் லேவியின் குமாரத்திகளில் ஒருத்தியை விவாகம் பண்ணின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ங்கும் இங்கும் பார்த்து, ஒருவரும் இல்லையென்று அறிந்து, எகிப்தியனை வெட்டி, அவனை மணலிலே புதைத்துப் போட்ட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ன் மறுநாளிலும் வெளியே போனபோது, எபிரெய மனுஷர் இருவர் சண்டை பண்ணிக்கொண்டிருந்தார்கள். அப்பொழுது அவன் அநியாயம் செய்கிறவனை நோக்கி, நீ உன் தோழனை அடிக்கிறது என்ன என்று கேட்ட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தற்கு அவன்: எங்கள் மேல் உன்னை அதிகாரியாகவும் நியாயாதிபதியாகவும் ஏற்படுத்தினவன் யார்? நீ எகிப்தியனைக் கொன்று போட்டது போல, என்னையும் கொன்றுபோட நினைக்கிறாயோ என்றான். அப்பொழுது மோசே காரியம் நிச்சயமாக வெளிப்பட்டது என்று பயந்த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தற்கு அவன்: எங்கள் மேல் உன்னை அதிகாரியாகவும் நியாயாதிபதியாகவும் ஏற்படுத்தினவன் யார்? நீ எகிப்தியனைக் கொன்று போட்டது போல, என்னையும் கொன்றுபோட நினைக்கிறாயோ என்றான். அப்பொழுது மோசே காரியம் நிச்சயமாக வெளிப்பட்டது என்று பயந்த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ார்வோன் அந்தக் காரியத்தைக் கேள்விப்பட்டபோது, மோசேயைக் கொலை செய்ய வகை தேடினான். மோசே பார்வோனிடத்தினின்று தப்பியோடி, மீதியான் தேசத்தில் போய்த் தங்கி, ஒரு துரவண்டையிலே உட்கார்ந்திருந்த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ார்வோன் அந்தக் காரியத்தைக் கேள்விப்பட்டபோது, மோசேயைக் கொலை செய்ய வகை தேடினான். மோசே பார்வோனிடத்தினின்று தப்பியோடி, மீதியான் தேசத்தில் போய்த் தங்கி, ஒரு துரவண்டையிலே உட்கார்ந்திருந்த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மீதியான் தேசத்து ஆசாரியனுக்கு ஏழு குமாரத்திகள் இருந்தார்கள்; அவர்கள் தங்கள் தகப்பனுடைய ஆடுகளுக்குத் தண்ணீர் காட்டும்படிக்கு அங்கே வந்து, தண்ணீர் மொண்டு, தொட்டிகளை நிரப்பின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மீதியான் தேசத்து ஆசாரியனுக்கு ஏழு குமாரத்திகள் இருந்தார்கள்; அவர்கள் தங்கள் தகப்பனுடைய ஆடுகளுக்குத் தண்ணீர் காட்டும்படிக்கு அங்கே வந்து, தண்ணீர் மொண்டு, தொட்டிகளை நிரப்பின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மேய்ப்பர்கள் வந்து, அவர்களைத் துரத்தினார்கள்; மோசே எழுந்திருந்து, அவர்களுக்குத் துணைநின்று, அவர்களுடைய ஆடுகளுக்குத் தண்ணீர் காட்டின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ர்கள் தங்கள் தகப்பனாகிய ரெகுவேலிடத்தில் வந்தபோது, அவன்: நீங்கள் இன்று இத்தனை சீக்கிரமாய் வந்தது என்ன என்று கேட்ட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ந்த ஸ்திரீ கர்ப்பவதியாகி, ஒரு ஆண் பிள்ளையைப் பெற்று, அது அழகுள்ளது என்று கண்டு, அதை மூன்று மாதம் ஒளித்து வைத்தா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தற்கு அவர்கள்: எகிப்தியன் ஒருவன் மேய்ப்பரின் கைகளுக்கு எங்களைத் தப்புவித்து, எங்களுக்குத் தண்ணீர் மொண்டு கொடுத்து, ஆடுகளுக்கும் தண்ணீர் காட்டினான் என்றா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தற்கு அவர்கள்: எகிப்தியன் ஒருவன் மேய்ப்பரின் கைகளுக்கு எங்களைத் தப்புவித்து, எங்களுக்குத் தண்ணீர் மொண்டு கொடுத்து, ஆடுகளுக்கும் தண்ணீர் காட்டினான் என்றா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ொழுது அவன் தன் குமாரத்திகளைப் பார்த்து: அவன் எங்கே? அந்த மனிதனை நீங்கள் விட்டு வந்தது என்ன? போஜனம்பண்ணும்படிக்கு அவனை அழைத்துக்கொண்டு வாருங்கள் என்ற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ொழுது அவன் தன் குமாரத்திகளைப் பார்த்து: அவன் எங்கே? அந்த மனிதனை நீங்கள் விட்டு வந்தது என்ன? போஜனம்பண்ணும்படிக்கு அவனை அழைத்துக்கொண்டு வாருங்கள் என்ற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மோசே அந்த மனிதனிடத்தில் தங்கியிருக்கச் சம்மதித்தான். அவன் சிப்போராள் என்னும் தன் குமாரத்தியை மோசேக்குக் கொடுத்த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ள் ஒரு குமாரனைப் பெற்றாள். நான் அந்நிய தேசத்தில் பரதேசியாய் இருக்கிறேன் என்று சொல்லி, அவனுக்கு கெர்சோம் என்று பேரிட்ட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ள் ஒரு குமாரனைப் பெற்றாள். நான் அந்நிய தேசத்தில் பரதேசியாய் இருக்கிறேன் என்று சொல்லி, அவனுக்கு கெர்சோம் என்று பேரிட்ட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சிலகாலம் சென்றபின், எகிப்தின் ராஜா மரித்தான். இஸ்ரவேல் புத்திரர் அடிமைத்தனத்தினால் தவித்து, முறையிட்டுக்கொண்டிருந்தார்கள்; அவர்கள் அடிமைத்தனத்திலிருந்து முறையிடும் சத்தம் தேவசந்நிதியில் எட்டினது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சிலகாலம் சென்றபின், எகிப்தின் ராஜா மரித்தான். இஸ்ரவேல் புத்திரர் அடிமைத்தனத்தினால் தவித்து, முறையிட்டுக்கொண்டிருந்தார்கள்; அவர்கள் அடிமைத்தனத்திலிருந்து முறையிடும் சத்தம் தேவசந்நிதியில் எட்டினது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சிலகாலம் சென்றபின், எகிப்தின் ராஜா மரித்தான். இஸ்ரவேல் புத்திரர் அடிமைத்தனத்தினால் தவித்து, முறையிட்டுக்கொண்டிருந்தார்கள்; அவர்கள் அடிமைத்தனத்திலிருந்து முறையிடும் சத்தம் தேவசந்நிதியில் எட்டினது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ள் அதை அப்புறம் ஒளித்து வைக்கக் கூடாமல், ஒரு நாணற்பெட்டியை எடுத்து, அதற்குப் பிசினும் கீலும் பூசி, அதிலே பிள்ளையை வளர்த்தி நதியோரமாய் நாணலுக்குள்ளே வைத்தா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தேவன் அவர்கள் பெருமூச்சைக் கேட்டு, தாம் ஆபிரகாமோடும் ஈசாக்கோடும் யாக்கோபோடும் செய்த உடன்படிக்கையை நினைவு கூர்ந்தார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தேவன் அவர்கள் பெருமூச்சைக் கேட்டு, தாம் ஆபிரகாமோடும் ஈசாக்கோடும் யாக்கோபோடும் செய்த உடன்படிக்கையை நினைவு கூர்ந்தார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தேவன் இஸ்ரவேல் புத்திரரைக் கண்ணோக்கினார்; தேவன் அவர்களை நினைத்தருளின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ள் அதை அப்புறம் ஒளித்து வைக்கக் கூடாமல், ஒரு நாணற்பெட்டியை எடுத்து, அதற்குப் பிசினும் கீலும் பூசி, அதிலே பிள்ளையை வளர்த்தி நதியோரமாய் நாணலுக்குள்ளே வைத்தா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தற்கு என்ன சம்பவிக்கும் என்பதை அறியும்படி அதன் தமக்கை தூரத்திலே நின்றுகொண்டிருந்தா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பார்வோனுடைய குமாரத்தி நதியில் ஸ்நானம்பண்ண வந்தாள். அவளுடைய தாதிகள் நதியோரத்தில் உலாவினார்கள்; அவள் நாணலுக்குள்ளே இருக்கிற பெட்டியைக் கண்டு, தன் தாதியை அனுப்பி அதைக் கொண்டு வரும்படி செய்தா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பார்வோனுடைய குமாரத்தி நதியில் ஸ்நானம்பண்ண வந்தாள். அவளுடைய தாதிகள் நதியோரத்தில் உலாவினார்கள்; அவள் நாணலுக்குள்ளே இருக்கிற பெட்டியைக் கண்டு, தன் தாதியை அனுப்பி அதைக் கொண்டு வரும்படி செய்தா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தைத் திறந்தபோது பிள்ளையைக் கண்டாள்; பிள்ளை அழுதது; அவள் அதின்மேல் இரக்கமுற்று, இது எபிரெயர் பிள்ளைகளில் ஒன்று என்றா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5909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ిల్లలలో నొకడన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అప్పుడు వాని అక్క ఫరో కుమార్తెతో నీకొరకు ఈ పిల్లవాని పెంచుటకు నేను వెళ్లి హెబ్రీ స్త్రీలలో ఒ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ాదిని పిలుచుకొని వత్తునా అన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అందుకు ఫరో కుమార్తెవెళ్లుమని చెప్పగా ఆ చిన్నది వెళ్లి ఆ బిడ్డ తల్లిని పిలుచుకొని వచ్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ఫరో కుమార్తె ఆమెతోఈ బిడ్డను తీసికొని పోయి నాకొరకు వానికి పాలిచ్చి పెంచుము, నేను నీక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జీతమిచ్చెదనని చెప్పగా, ఆ స్త్రీ ఆ బిడ్డను తీసికొని పోయి పాలిచ్చి పెం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ఆ బిడ్డ పెద్దవాడైన తరువాత ఆమె ఫరో కుమార్తె యొద్దకు అతని తీసికొని వచ్చెను, అతడు ఆమెక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ుమారుడాయెను. ఆమెనీటిలోనుండి ఇతని తీసితినని చెప్పి అతనికి మోషే అను పేరు పెట్ట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ఆ దినములలో మోషే పెద్దవాడై తన జనులయొద్దకు పోయి వారి భారములను చూచెను. అప్పుడతడు తన జనులలో ఒ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హెబ్రీయుని ఒక ఐగుప్తీయుడు కొట్టగా చూ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లేవి వంశస్థుడొకడు వెళ్లి లేవి కుమార్తెను వివాహము చేసికొన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అతడు ఇటు అటు తిరిగి చూచి యెవడును లేకపోగా ఆ ఐగుప్తీయుని చంపి యిసుకలో వాని కప్పి పెట్ట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మరునాడు అతడు బయట నడిచి వెళ్లుచుండగా హెబ్రీయులైన మనుష్యులిద్దరు పోట్లాడుచుండ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అప్పు డతడు అన్యాయము చేసినవాని చూచినీ వేల నీ పొరుగు వాని కొట్టుచున్నావని అడుగగా అతడుమామీద నిన్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ధికారినిగాను తీర్పరినిగాను నియమించినవాడె వడు? నీవు ఆ ఐగుప్తీయుని చంపినట్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ఫరో ఆ సంగతి విని మోషేను చంప చూచెనుగాని, మోషే ఫరో యెదుటనుండి పారిపోయి మిద్యాను దేశములో నిలిచిపోయ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ొక బావియొద్ద కూర్చుం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మిద్యాను యాజకునికి ఏడుగురు కుమార్తెలుండిరి. వారు వచ్చి తమ తండ్రి మందకు పెట్టుటకు నీళ్లు చేద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ొట్లను నింపుచుండ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మందకాపరులు వచ్చి వారిని తోలివేసిరి. అప్పుడు మోషే లేచి వారికి సహాయము చేసి మందకు నీళ్లు పెట్ట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వారు తమ తండ్రియైన రగూయేలు నొద్దకు వచ్చినప్పుడు అతడు నేడు మీ రింత త్వరగా ఎట్లు వచ్చితిరన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ఆ స్త్రీ గర్భవతియై కుమారుని కని, వాడు సుందరుడై యుండుట చూచి మూడునెలలు వానిని దా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అందుకు వారుఐగుప్తీయుడొకడు మందకాపరుల చేతిలోనుండి మమ్మును తప్పించి వడిగా నీళ్లు చేది మన మందక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ెట్టెనన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అతడు తన కుమార్తెలతొ అతడెక్కడ? ఆ మనుష్యుని ఏల విడిచి వచ్చితిరి? భోజనమునకు అతని పిలుచుకొ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రండన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మోషేఆ మనుష్యునితో నివసించుటకు సమ్మతించెను. అతడు తన కుమార్తెయైన సిప్పోరాను మోషే కిచ్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ఆమె ఒక కుమారుని కనినప్పుడు మోషేనేను అన్య దేశములో పర దేశినై యుంటిననుకొని వానికి గెర్షోము అనుపేర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ెట్ట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ఆలాగున అనేక దినములు జరిగినమీదట ఐగుప్తు రాజు చనిపోయెను. ఇశ్రాయేలీయులు తాము చేయు చున్న వెట్ట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నులనుబట్టి నిట్టూర్పులు విడుచుచు మొరపెట్టు చుండగా, తమ వెట్టి పనులనుబట్టి వారుపెట్టిన మొ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ేవునియొద్దకు చేర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తరువాత ఆమె వాని దాచలేక వాని కొరకు ఒక జమ్ముపెట్టె తీసికొని, దానికి జిగటమన్నును కీలును పూసి, అందుల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కాగా దేవుడు వారి మూలుగును విని, అబ్రాహాము ఇస్సాకు యాకోబులతో తాను చేసిన నిబంధనను జ్ఞాపక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ేసికొన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దేవుడు ఇశ్రాయేలీ యులను చూచెను; దేవుడు వారియందు లక్ష్యముం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ఆ పిల్లవానిని పెట్టియేటియొడ్డున జమ్ములో దానిని ఉంచగ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వానికేమి సంభవించునో తెలిసికొనుటకు వాని అక్క దూరముగా నిలిచియుం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ఫరో కుమార్తె స్నానము చేయుటకు ఏటికి వచ్చెను. ఆమె పనికత్తెలు ఏటియొడ్డున నడుచుచుండగా ఆమె నాచులోని 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ెట్టెను చూచి, తన పనికత్తె నొకతెను పంపి దాని తెప్పించ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తెరచి ఆ పిల్లవాని చూచినప్పుడు ఆ పిల్లవాడు ఏడ్చుచుండగా చూచి వానియందు కనికరించి వీడు హెబ్రీయు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2026-09-07T01:00:26Z</dcterms:created>
  <dcterms:modified xsi:type="dcterms:W3CDTF">2026-09-07T01:00:26Z</dcterms:modified>
  <dc:title>నిర్గమకాండము : 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