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2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 கர்த்தாவே, தாழ்மையாக
திருப் பாதத்தண்டையே
தெண்டனிட ஆவலாக
வந்தேன், நல்ல இயேசுவே;
உம்மைத் தேடி
தரிசிக்கவே வந்த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ல்ல கர்த்தாவினுடைய
தூய ஆட்டுக்குட்டியே,
நீரே என்றும் என்னுடைய
ஞான மணவாளனே;
உம்மைத் தேடி
தரிசிக்கவே வந்த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் பிரார்த்தனையைக் கேளும்,
அத்தியந்த பணிவாய்;
கெஞ்சும் என்னை ஏற்றுக் கொள்ளும்
உம்முடைய பிள்ளையாய்;
உம்மைத் தேடி
தரிசிக்கவே வந்த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2026-07-30T21:46:15Z</dcterms:created>
  <dcterms:modified xsi:type="dcterms:W3CDTF">2026-07-30T21:46:15Z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