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6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ாபம் என்ன? 
இலாபம் என்ன? 
இலாபம் என்ன? 
நிறைவாழ்வு இல்லை 
என்றால் இலாபம் என்ன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Apple I-Phone இருந்தாலும் 
AI உன் கையில் இருந்தாலும் 
உலகமே உன் 
கையில் இருந்தாலும் 
நிறைவாழ்வு இல்லை என்றால் 
இலாபம் என்ன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 மேய்ப்பன் 
இயேசுவிடம் வந்திடு 
நாள்தோறும் 
அதிசயம் கண்டிடு 
நம்பிக்கையை 
அவர் மேல் வைத்திடு 
நிறைவாழ்வை 
நீயும் பெற்ற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2026-07-04T07:28:27Z</dcterms:created>
  <dcterms:modified xsi:type="dcterms:W3CDTF">2026-07-04T07:28:27Z</dcterms:modified>
  <dc:title>VBS 2026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