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n shall you go on forward from thence, and you shall come to the plain of Tabor, and there shall meet you three men going up to God to Bethel, one carrying three kids, and another carrying three loaves of bread, and another carrying a bottle of wine:]]></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n shall you go on forward from thence, and you shall come to the plain of Tabor, and there shall meet you three men going up to God to Bethel, one carrying three kids, and another carrying three loaves of bread, and another carrying a bottle of wine:]]></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y will salute you, and give you two loaves of bread; which you shall receive of their hands.]]></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y will salute you, and give you two loaves of bread; which you shall receive of their hand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fter that you shall come to the hill of God, where is the garrison of the Philistines: and it shall come to pass, when you are come thither to the city, that you shall meet a company of prophets coming down from the high place with a psaltery, and a timbrel, and a pipe, and a harp, before them; and they shall prophesy:]]></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fter that you shall come to the hill of God, where is the garrison of the Philistines: and it shall come to pass, when you are come thither to the city, that you shall meet a company of prophets coming down from the high place with a psaltery, and a timbrel, and a pipe, and a harp, before them; and they shall prophesy:]]></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fter that you shall come to the hill of God, where is the garrison of the Philistines: and it shall come to pass, when you are come thither to the city, that you shall meet a company of prophets coming down from the high place with a psaltery, and a timbrel, and a pipe, and a harp, before them; and they shall prophesy:]]></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fter that you shall come to the hill of God, where is the garrison of the Philistines: and it shall come to pass, when you are come thither to the city, that you shall meet a company of prophets coming down from the high place with a psaltery, and a timbrel, and a pipe, and a harp, before them; and they shall prophesy:]]></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Spirit of the LORD will come upon you, and you shall prophesy with them, and shall be turned into another man.]]></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Spirit of the LORD will come upon you, and you shall prophesy with them, and shall be turned into another man.]]></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Samuel took a vial of oil, and poured it upon his head, and kissed him, and said, Is it not because the LORD has anointed you to be captain over his inheritance?]]></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let it be, when these signs are come unto you, that you do as occasion serve you; for God is with you.]]></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you shall go down before me to Gilgal; and, behold, I will come down unto you, to offer burnt offerings, and to sacrifice sacrifices of peace offerings: seven days shall you tarry, till I come to you, and show you what you shall do.]]></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you shall go down before me to Gilgal; and, behold, I will come down unto you, to offer burnt offerings, and to sacrifice sacrifices of peace offerings: seven days shall you tarry, till I come to you, and show you what you shall do.]]></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you shall go down before me to Gilgal; and, behold, I will come down unto you, to offer burnt offerings, and to sacrifice sacrifices of peace offerings: seven days shall you tarry, till I come to you, and show you what you shall do.]]></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it was so, that when he had turned his back to go from Samuel, God gave him another heart: and all those signs came to pass that day.]]></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it was so, that when he had turned his back to go from Samuel, God gave him another heart: and all those signs came to pass that day.]]></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when they came thither to the hill, behold, a company of prophets met him; and the Spirit of God came upon him, and he prophesied among them.]]></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when they came thither to the hill, behold, a company of prophets met him; and the Spirit of God came upon him, and he prophesied among them.]]></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it came to pass, when all that knew him in time past saw that, behold, he prophesied among the prophets, then the people said one to another, What is this that has come unto the son of Kish? Is Saul also among the prophets?]]></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it came to pass, when all that knew him in time past saw that, behold, he prophesied among the prophets, then the people said one to another, What is this that has come unto the son of Kish? Is Saul also among the prophets?]]></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Samuel took a vial of oil, and poured it upon his head, and kissed him, and said, Is it not because the LORD has anointed you to be captain over his inheritance?]]></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it came to pass, when all that knew him in time past saw that, behold, he prophesied among the prophets, then the people said one to another, What is this that has come unto the son of Kish? Is Saul also among the prophet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one of the same place answered and said, But who is their father? Therefore it became a proverb, Is Saul also among the prophets?]]></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one of the same place answered and said, But who is their father? Therefore it became a proverb, Is Saul also among the prophets?]]></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when he had made an end of prophesying, he came to the high place.]]></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Saul's uncle said unto him and to his servant, Where went all of you? And he said, To seek the asses: and when we saw that they were no where, we came to Samuel.]]></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Saul's uncle said unto him and to his servant, Where went all of you? And he said, To seek the asses: and when we saw that they were no where, we came to Samuel.]]></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Saul's uncle said unto him and to his servant, Where went all of you? And he said, To seek the asses: and when we saw that they were no where, we came to Samuel.]]></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Saul's uncle said, Tell me, I pray you, what Samuel said unto you.]]></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Saul said unto his uncle, He told us plainly that the asses were found. But of the matter of the kingdom, whereof Samuel spoke, he told him not.]]></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Saul said unto his uncle, He told us plainly that the asses were found. But of the matter of the kingdom, whereof Samuel spoke, he told him not.]]></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When you are departed from me to day, then you shall find two men by Rachel's tomb in the border of Benjamin at Zelzah; and they will say unto you, The asses which you went to seek are found: and, lo, your father has left the care of the asses, and sorrows for you, saying, What shall I do for my son?]]></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Samuel called the people together unto the LORD to Mizpeh;]]></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said unto the children of Israel, Thus says the LORD God of Israel, I brought up Israel out of Egypt, and delivered you out of the hand of the Egyptians, and out of the hand of all kingdoms, and of them that oppressed you:]]></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said unto the children of Israel, Thus says the LORD God of Israel, I brought up Israel out of Egypt, and delivered you out of the hand of the Egyptians, and out of the hand of all kingdoms, and of them that oppressed you:]]></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said unto the children of Israel, Thus says the LORD God of Israel, I brought up Israel out of Egypt, and delivered you out of the hand of the Egyptians, and out of the hand of all kingdoms, and of them that oppressed you:]]></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all of you have this day rejected your God, who himself saved you out of all your adversities and your tribulations; and all of you have said unto him, Nay, but set a king over us. Now therefore present yourselves before the LORD by your tribes, and by your thousands.]]></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all of you have this day rejected your God, who himself saved you out of all your adversities and your tribulations; and all of you have said unto him, Nay, but set a king over us. Now therefore present yourselves before the LORD by your tribes, and by your thousands.]]></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all of you have this day rejected your God, who himself saved you out of all your adversities and your tribulations; and all of you have said unto him, Nay, but set a king over us. Now therefore present yourselves before the LORD by your tribes, and by your thousands.]]></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all of you have this day rejected your God, who himself saved you out of all your adversities and your tribulations; and all of you have said unto him, Nay, but set a king over us. Now therefore present yourselves before the LORD by your tribes, and by your thousands.]]></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when Samuel had caused all the tribes of Israel to come near, the tribe of Benjamin was taken.]]></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when Samuel had caused all the tribes of Israel to come near, the tribe of Benjamin was taken.]]></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When you are departed from me to day, then you shall find two men by Rachel's tomb in the border of Benjamin at Zelzah; and they will say unto you, The asses which you went to seek are found: and, lo, your father has left the care of the asses, and sorrows for you, saying, What shall I do for my son?]]></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When he had caused the tribe of Benjamin to come near by their families, the family of Matri was taken, and Saul the son of Kish was taken: and when they sought him, he could not be found.]]></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When he had caused the tribe of Benjamin to come near by their families, the family of Matri was taken, and Saul the son of Kish was taken: and when they sought him, he could not be found.]]></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When he had caused the tribe of Benjamin to come near by their families, the family of Matri was taken, and Saul the son of Kish was taken: and when they sought him, he could not be found.]]></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refore they enquired of the LORD further, if the man should yet come thither. And the LORD answered, Behold he has hid himself among the stuff.]]></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refore they enquired of the LORD further, if the man should yet come thither. And the LORD answered, Behold he has hid himself among the stuff.]]></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y ran and fetched him thence: and when he stood among the people, he was higher than any of the people from his shoulders and upward.]]></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y ran and fetched him thence: and when he stood among the people, he was higher than any of the people from his shoulders and upward.]]></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Samuel said to all the people, See all of you him whom the LORD has chosen, that there is none like him among all the people? And all the people shouted, and said, God save the king.]]></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Samuel said to all the people, See all of you him whom the LORD has chosen, that there is none like him among all the people? And all the people shouted, and said, God save the king.]]></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Samuel said to all the people, See all of you him whom the LORD has chosen, that there is none like him among all the people? And all the people shouted, and said, God save the king.]]></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When you are departed from me to day, then you shall find two men by Rachel's tomb in the border of Benjamin at Zelzah; and they will say unto you, The asses which you went to seek are found: and, lo, your father has left the care of the asses, and sorrows for you, saying, What shall I do for my son?]]></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n Samuel told the people the manner of the kingdom, and wrote it in a book, and laid it up before the LORD. And Samuel sent all the people away, every man to his house.]]></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n Samuel told the people the manner of the kingdom, and wrote it in a book, and laid it up before the LORD. And Samuel sent all the people away, every man to his house.]]></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Saul also went home to Gibeah; and there went with him a band of men, whose hearts God had touched.]]></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Saul also went home to Gibeah; and there went with him a band of men, whose hearts God had touched.]]></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But the children of Belial said, How shall this man save us? And they despised him, and brought no presents. But he held his peace.]]></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But the children of Belial said, How shall this man save us? And they despised him, and brought no presents. But he held his peace.]]></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When you are departed from me to day, then you shall find two men by Rachel's tomb in the border of Benjamin at Zelzah; and they will say unto you, The asses which you went to seek are found: and, lo, your father has left the care of the asses, and sorrows for you, saying, What shall I do for my son?]]></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n shall you go on forward from thence, and you shall come to the plain of Tabor, and there shall meet you three men going up to God to Bethel, one carrying three kids, and another carrying three loaves of bread, and another carrying a bottle of win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n shall you go on forward from thence, and you shall come to the plain of Tabor, and there shall meet you three men going up to God to Bethel, one carrying three kids, and another carrying three loaves of bread, and another carrying a bottle of wine:]]></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0250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1 சாமுவேல் : 1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டுக்குட்டிகளையும், இன்னொருவன் மூன்று அப்பங்களையும், வேறொருவன் திராட்சரசமுள்ள ஒரு துருத்தி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உன்னுடைய சுகசெய்தியை விசாரித்து, உனக்கு இரண்டு அப்பங்களைக் கொடுப்பார்கள்; அவைகளை நீ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யிலே வாங்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பின்பு பெலிஸ்தரின் தாணையம் இருக்கிற தேவனுடைய மலைக்குப் போவாய்; அங்கே நீ பட்டணத்திற்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சிக்கையில், மேடையிலிருந்து இறங்கிவருகிற தீர்க்கதரிசிகளின் கூட்டத்திற்கு எதிர்ப்ப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 முன்பாகத் தம்புரும் மேளமும் நாகசுரமும் சுரமண்டலமும் போகும்; அவர்கள் தீர்க்கதரிச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ப்பொழுது கர்த்தருடைய ஆவி உன்மேல் இறங்குவார்; நீ அவர்களோடேகூடத் தீர்க்கதரிசனம் சொல்லி, வே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ஷனா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அப்பொழுது சாமுவேல் தைலக்குப்பியை எடுத்து, அவன் தலையின் மேல் வார்த்து, அவனை முத்தஞ்செ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இந்த அடையாளங்கள் உனக்கு நேரிடும்போது, சமயத்துக்கு ஏற்றபடி நீ செய்; தேவன் உன்னோடே இ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நீ எனக்கு முன்னே கில்காலுக்கு இறங்கிப்போ; சர்வாங்க தகனபலிகளையும் சமாதானபலி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த்தும்படிக்கு, நான் உன்னிடத்தில் வருவேன்; நான் உன்னிடத்தில் வந்து, நீ செய்ய வேண்டியதை உ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விக்குமட்டும், ஏழுநாள் காத்திரு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வன் சாமுவேலை விட்டுப் போகும்படி திரும்பினபோது, தேவன் அவனுக்கு வேறே இருதயத்தைக் கொடுத்தார்; அ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டையாளங்கள் எல்லாம் அன்றைய தினமே நேரி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வர்கள் அந்த மலைக்கு வந்த போது, இதோ, தீர்க்கதரிசிகளின் கூட்டம் அவனுக்கு எதிராக வந்தது; அப்பொழு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டைய ஆவி அவன்மேல் இறங்கினதினால், அவனும் அவர்களுக்குள்ளே தீர்க்கதரிசனம்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தற்கு முன்னே அவனை அறிந்தவர்கள் எல்லாரும் அவன் தீர்க்கதரிசிகளோடிருந்து, தீர்க்கதரிச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கிறதைக் கண்டபோது: கீசின் குமாரனுக்கு வந்தது என்ன? சவுலும் தீர்க்கதரிசிகளில் ஒருவனோ? என்று அ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உன்னைத் தம்முடைய சுதந்தரத்தின்மேல் தலைவனாக அபிஷேகம் பண்ணினார் அல்ல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 ஒருவரோடொருவர் சொல்லிக்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தற்கு அங்கே இருக்கிறவர்களில் ஒருவன்: இவர்களுக்குத் தகப்பன் யார் என்றான்; ஆதலால் சவு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க்கதரிசிகளில் ஒருவனோ? என்பது பழமொழியா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வன் தீர்க்கதரிசனம் சொல்லி முடிந்தபின்பு, மேடையின் மேல் வ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ப்பொழுது சவுலுடைய சிறிய தகப்பன்: நீங்கள் எங்கே போனீர்கள் என்று அவனையும் அவன் வேலைக்காரனை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ன். அதற்கு அவன் நாங்கள் கழுதைகளைத் தேடப்போய், அவைகளை எங்குங் காணாதபடி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வேலிடத்துக்குப் போனோ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ப்பொழுது சவுலின் சிறியதகப்பன்: சாமுவேல் உங்களுக்குச் சொன்னது என்ன? அதைச் சொல்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சவுல் தன் சிறியதகப்பனைப் பார்த்து: கழுதைகள் அகப்பட்டது என்று எங்களுக்குத் தீர்மானமாய்ச் சொன்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 ஆனாலும் ராஜ்யபாரத்தைப்பற்றிச் சாமுவேல் சொன்னதை அவனுக்கு அறிவிக்க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 இன்றைக்கு என்னைவிட்டுப் போகிறபோது, பென்யமீன் எல்லையாகிய செல்சாகில் ராகேலின் கல்லறையண்டை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சாமுவேல் ஜனங்களை மிஸ்பாவிலே கர்த்தரிடத்தில் வரவழை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இஸ்ரவேல் புத்திரரை நோக்கி: இஸ்ரவேலின் தேவனாகிய கர்த்தர் சொல்லுகிறது என்னவென்றால், நான் இஸ்ர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கிப்திலிருந்து புறப்படப்பண்ணி, உங்களை எகிப்தியர் கைக்கும், உங்களை இறுகப்பிடித்த எல்லா ராஜ்யத்தா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க்கும் நீங்கலாக்கிவி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நீங்களோ உங்களுடைய எல்லாத்தீங்குகளுக்கும் நெருக்கங்களுக்கும் உங்களை நீங்கலாக்கி ரட்சித்த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 இந்நாளிலே புறக்கணித்து, ஒரு ராஜாவை எங்கள்மேல் ஏற்படுத்தும் என்று அவரி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க்கொண்டீர்கள்; இப்பொழுது கர்த்தருடைய சந்நிதியில் உங்கள் வம்சங்களின்படியேயும், ஆயிரங்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 சேர்வைகளின்படியேயும், வந்து நில்லுங்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சாமுவேல் இஸ்ரவேலின் கோத்திரங்களையெல்லாம் சேரப்பண்ணினபின்பு பென்யமீன் கோத்திரத்தின்மேல் சீ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ண்டு மனுஷரைக் காண்பாய்; அவர்கள் உன்னைப் பார்த்து: நீ தேடப்போன கழுதைகள் அகப்பட்டது; இதோ,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வன் பென்யமீன் கோத்திரத்தை அதினுடைய குடும்பங்களின்படியே சேரப்பண்ணினபின்பு, மா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ம்பத்தின்மேலும், அதிலே கீசின் குமாரனாகிய சவுலின்மேலும், சீட்டு விழுந்தது; அவனைத் தேடினபோது,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கப்பட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வன் இனி இங்கே வருவானா என்று அவர்கள் திரும்பக் கர்த்தரிடத்தில் விசாரித்தபோது: இதோ,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ளவாடங்களிருக்கிற இடத்திலே ஒளித்துக்கொண்டிருக்கிறான் என்று கர்த்தர் சொன்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ப்பொழுது அவர்கள் ஓடி, அங்கேயிருந்து அவனை அழைத்துக்கொண்டுவந்தார்கள்; அவன் ஜனங்கள் நடுவே 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றபோது, எல்லா ஜனங்களும் அவன் தோளுக்குக் கீழாயிருக்கத்தக்க உயரமுள்ள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ப்பொழுது சாமுவேல் எல்லா ஜனங்களையும் நோக்கி: கர்த்தர் தெரிந்துகொண்டவனைப் பாருங்கள், சமஸ்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க்குள்ளும் அவனுக்குச் சமானமானவன் இல்லை என்றான்; அப்பொழுது ஜனங்கள் எல்லாரும் ஆர்ப்ப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ஜா வாழ்க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கப்பன் கழுதைகளின்மேலிருந்த கவலையை விட்டு, உங்களுக்காக விசாரப்பட்டு, என் மகனுக்காக என்னசெய்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சாமுவேல் ராஜாங்கத்தின் முறையை ஜனங்களுக்குத் தெரிவித்து, அதை ஒரு புஸ்தகத்தில் எழுதி, கர்த்த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நிதியில் வைத்து, ஜனங்களையெல்லாம் அவரவர் வீட்டுக்கு அனுப்பிவி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சவுலும் கிபியாவிலிருக்கிற தன் வீட்டுக்குப் போனான்; இராணுவத்தில் தேவன் எவர்கள் மனதை ஏவி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ம் அவனோடேகூடப் 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ஆனாலும் பேலியாளின் மக்கள்: இவனா நம்மை ரட்சிக்கப்போகிறவன் என்று சொல்லி, அவனுக்குக் காணி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 வராமல் அவனை அசட்டைபண்ணினார்கள்; அவனோ காதுகேளாதவன் போல இ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கிறான் என்று சொல்லு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நீ அவ்விடத்தை விட்டு அப்புறம் கடந்துபோய், தாபோரிலுள்ள சமபூமியில் சேரும்போது, தேவனைப் பணியு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லுக்குப் போகிற மூன்று மனுஷர் அங்கே உன்னைக் கண்டு சந்திப்பார்கள், ஒருவன் மூ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0]]></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2026-08-01T12:10:31Z</dcterms:created>
  <dcterms:modified xsi:type="dcterms:W3CDTF">2026-08-01T12:10:31Z</dcterms:modified>
  <dc:title>1 சாமுவேல் : 10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