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presProps" Target="presProps.xml"/>
  <Relationship Id="rId81" Type="http://schemas.openxmlformats.org/officeDocument/2006/relationships/viewProps" Target="viewProps.xml"/>
  <Relationship Id="rId8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பேதுரு இயேசுவை நோக்கி: ரபீ, நாம் இங்கே இருக்கிறது நல்லது; உமக்கு ஒரு கூடாரமும், மோசேக்கு ஒரு கூடாரமும், எலியாவுக்கு ஒரு கூடாரமுமாக, மூன்று கூடாரங்களைப் போடுவோம்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மிகவும் பயந்திருந்தபடியால் தான் பேசுகிறது இன்னதென்று அறியாமல் இப்படிச் சொன்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, ஒரு மேகம் அவர்கள்மேல் நிழலிட்டது: இவர் என்னுடைய நேச குமாரன், இவருக்குச் செவிகொடுங்கள் என்று அந்த மேகத்திலிருந்து ஒரு சத்தம் உண்டாயிற்ற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, ஒரு மேகம் அவர்கள்மேல் நிழலிட்டது: இவர் என்னுடைய நேச குமாரன், இவருக்குச் செவிகொடுங்கள் என்று அந்த மேகத்திலிருந்து ஒரு சத்தம் உண்டாயிற்ற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டனே அவர்கள் சுற்றிலும் பார்த்தபோது, இயேசு ஒருவரைத்தவிர வேறொருவரையும் காணவில்ல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மலையிலிருந்து இறங்குகிறபோது, அவர் அவர்களை நோக்கி: மனுஷகுமாரன் மரித்தோரிலிருந்து எழுந்திருக்கும்வரைக்கும், நீங்கள் கண்டவைகளை ஒருவருக்கும் சொல்லவேண்டாம் என்று கட்டளையிட்ட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மலையிலிருந்து இறங்குகிறபோது, அவர் அவர்களை நோக்கி: மனுஷகுமாரன் மரித்தோரிலிருந்து எழுந்திருக்கும்வரைக்கும், நீங்கள் கண்டவைகளை ஒருவருக்கும் சொல்லவேண்டாம் என்று கட்டளையிட்ட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ரித்தோரிலிருந்து எழுந்திருப்பது என்னவென்று அவர்கள் ஒருவரிடத்தில் ஒருவர் விசாரித்து, அந்த வார்த்தையைத் தங்களுக்குள்ளே அடக்கிக்கொண்டு: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லியா முந்திவரவேண்டும் என்று வேதபாரகர் சொல்லுகிறார்களே, அதெப்படியென்று அவரிடத்தில் கேட்ட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 பிரதியுத்தரமாக: எலியா முந்தி வந்து எல்லாவற்றையும் சீர்ப்படுத்துவது மெய்தான்; அல்லாமலும் மனுஷகுமாரன் பல பாடுகள் பட்டு, அவமதிக்கப்படுவாரென்று, அவரைக்குறித்து எழுதியிருக்கிறதே ΅து எப்படி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்றியும், அவர் அவர்களை நோக்கி: இங்கே நிற்கிறவர்களில் சிலர் தேவனுடைய ராஜ்யம் பலத்தோடே வருவதைக் காணும்முன், மரணத்தை ருசிபார்ப்பதில்லையென்று,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 பிரதியுத்தரமாக: எலியா முந்தி வந்து எல்லாவற்றையும் சீர்ப்படுத்துவது மெய்தான்; அல்லாமலும் மனுஷகுமாரன் பல பாடுகள் பட்டு, அவமதிக்கப்படுவாரென்று, அவரைக்குறித்து எழுதியிருக்கிறதே ΅து எப்படி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னாலும் எலியா வந்தாயிற்று, அவனைக்குறித்து எழுதியிருக்கிறபிரகாரம் தங்களுக்கு இஷ்டமானபடி அவனுக்குச் செய்தார்களென்று, உங்களுக்குச் சொல்லுகிறேன் என்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னாலும் எலியா வந்தாயிற்று, அவனைக்குறித்து எழுதியிருக்கிறபிரகாரம் தங்களுக்கு இஷ்டமானபடி அவனுக்குச் செய்தார்களென்று, உங்களுக்குச் சொல்லுகிறேன்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அவர் சீஷரிடத்தில் வந்தபோது, அவர்களைச் சுற்றித் திரளான ஜனங்கள் நிற்கிறதையும், அவர்களோடே வேதபாரகர் தர்க்கிக்கிறதையும் கண்ட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அவர் சீஷரிடத்தில் வந்தபோது, அவர்களைச் சுற்றித் திரளான ஜனங்கள் நிற்கிறதையும், அவர்களோடே வேதபாரகர் தர்க்கிக்கிறதையும் கண்ட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ஜனங்களெல்லாரும் அவரைக் கண்டவுடனே மிகவும் ஆச்சரியப்பட்டு, ஓடிவந்து, அவருக்கு வந்தனஞ்செய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ஜனங்களெல்லாரும் அவரைக் கண்டவுடனே மிகவும் ஆச்சரியப்பட்டு, ஓடிவந்து, அவருக்கு வந்தனஞ்செய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 வேதபாரகரை நோக்கி: நீங்கள் இவர்களோடே என்னத்தைக் குறித்து தர்க்கம்பண்ணுகிறீர்கள் என்று கேட்ட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ஜனக்கூட்டத்தில் ஒருவன் அவரை நோக்கி: போதகரே, ஊமையான ஒரு ஆவி பிடித்த என் மகனை உம்மிடத்தில் கொண்டுவந்த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ு அவனை எங்கே பிடித்தாலும் அங்கே அவனை அலைக்கழிக்கிறது; அப்பொழுது அவன் நுரைதள்ளி, பல்லைக்கடித்து, சோர்ந்து போகிறான். அதைத் துரத்திவிடும்படி உம்முடைய சீஷரிடத்தில் கேட்டேன். அவர்களால் கூடாமற்போயிற்று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்றியும், அவர் அவர்களை நோக்கி: இங்கே நிற்கிறவர்களில் சிலர் தேவனுடைய ராஜ்யம் பலத்தோடே வருவதைக் காணும்முன், மரணத்தை ருசிபார்ப்பதில்லையென்று,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ு அவனை எங்கே பிடித்தாலும் அங்கே அவனை அலைக்கழிக்கிறது; அப்பொழுது அவன் நுரைதள்ளி, பல்லைக்கடித்து, சோர்ந்து போகிறான். அதைத் துரத்திவிடும்படி உம்முடைய சீஷரிடத்தில் கேட்டேன். அவர்களால் கூடாமற்போயிற்று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 பிரதியுத்தரமாக: விசுவாசமில்லாத சந்ததியே, எதுவரைக்கும் நான் உங்களோடு இருப்பேன்? எதுவரைக்கும் உங்களிடத்தில் பொறுமையாய் இருப்பேன்? அவனை என்னிடத்தில் கொண்டுவாருங்கள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 பிரதியுத்தரமாக: விசுவாசமில்லாத சந்ததியே, எதுவரைக்கும் நான் உங்களோடு இருப்பேன்? எதுவரைக்கும் உங்களிடத்தில் பொறுமையாய் இருப்பேன்? அவனை என்னிடத்தில் கொண்டுவாருங்கள்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ை அவரிடத்தில் கொண்டுவந்தார்கள். அவரைக் கண்டவுடனே, அந்த ஆவி அவனை அலைக்கழித்தது; அவன் தரையிலே விழுந்து, நுரைதள்ளிப் புரண்ட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ை அவரிடத்தில் கொண்டுவந்தார்கள். அவரைக் கண்டவுடனே, அந்த ஆவி அவனை அலைக்கழித்தது; அவன் தரையிலே விழுந்து, நுரைதள்ளிப் புரண்ட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 அவனுடைய தகப்பனை நோக்கி: இது இவனுக்கு உண்டாகி எவ்வளவு காலமாயிற்று என்று கேட்டார். அதற்கு அவன்: சிறு வயது முதற்கொண்டே உண்டாயிருக்கிறது;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வனைக் கொல்லும்படிக்கு அது அநேகந்தரம் தீயிலும் தண்ணீரிலும் தள்ளிற்று, நீர் ஏதாகிலும் செய்யக்கூடுமானால், எங்கள் மேல் மனதிரங்கி, எங்களுக்கு உதவிசெய்யவேண்டும்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வனைக் கொல்லும்படிக்கு அது அநேகந்தரம் தீயிலும் தண்ணீரிலும் தள்ளிற்று, நீர் ஏதாகிலும் செய்யக்கூடுமானால், எங்கள் மேல் மனதிரங்கி, எங்களுக்கு உதவிசெய்யவேண்டும்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யேசு அவனை நோக்கி: நீ விசுவாசிக்கக்கூடுமானால் ஆகும், விசுவாசிக்கிறவனுக்கு எல்லாம் கூடும்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டனே பிள்ளையின் தகப்பன் விசுவாசிக்கிறேன் ஆண்டவரே, என் அவிசுவாசம் நீங்கும்படி உதவிசெய்யும் என்று கண்ணீரோடே சத்தமிட்டுச் சொன்னான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றுநாளைக்குப் பின்பு, இயேசு பேதுருவையும் யாக்கோபையும் யோவானையும் அழைத்து, உயர்ந்த மலையின்மேல் அவர்களைத் தனியே கூட்டிக்கொண்டுபோய், அவர்களுக்கு முன்பாக மறுரூபமானார்;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ஜனங்கள் கூட்டமாய் ஓடிவருகிறதை இயேசு கண்டு, அந்த அசுத்த ஆவியை நோக்கி: ஊமையும் செவிடுமான ஆவியே இவனை விட்டுப் புறப்பட்டுப்போ, இனி இவனுக்குள் போகாதே என்று நான் உனக்குக் கட்டளையிடுகிறேன் என்று அதை அதட்டின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ஜனங்கள் கூட்டமாய் ஓடிவருகிறதை இயேசு கண்டு, அந்த அசுத்த ஆவியை நோக்கி: ஊமையும் செவிடுமான ஆவியே இவனை விட்டுப் புறப்பட்டுப்போ, இனி இவனுக்குள் போகாதே என்று நான் உனக்குக் கட்டளையிடுகிறேன் என்று அதை அதட்டின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அது சத்தமிட்டு, அவனை மிகவும் அலைக்கழித்துப் புறப்பட்டுப்போயிற்று. அவன்செத்துப்போனான் என்று அநேகர் சொல்லத்தக்கதாகச் செத்தவன்போலக் கிடந்த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அது சத்தமிட்டு, அவனை மிகவும் அலைக்கழித்துப் புறப்பட்டுப்போயிற்று. அவன்செத்துப்போனான் என்று அநேகர் சொல்லத்தக்கதாகச் செத்தவன்போலக் கிடந்த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யேசு அவன் கையைப்பிடித்து, அவனைத் தூக்கினார், உடனே அவன் எழுந்திருந்த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வீட்டில் அவர் பிரவேசித்தபொழுது, அவருடைய சீஷர்கள்: அதைத் துரத்திவிட எங்களால் ஏன் கூடாமற்போயிற்று என்று அவரிடத்தில் தனித்துக் கேட்ட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வீட்டில் அவர் பிரவேசித்தபொழுது, அவருடைய சீஷர்கள்: அதைத் துரத்திவிட எங்களால் ஏன் கூடாமற்போயிற்று என்று அவரிடத்தில் தனித்துக் கேட்ட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 அவர்: இவ்வகைப் பிசாசு ஜெபத்தினாலும் உபவாசத்தினாலுமேயன்றி மற்றெவ்விதத்தினாலும் புறப்பட்டுப்போகாது என்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ின்பு அவ்விடம் விட்டுப் புறப்பட்டு, கலிலேயாவைக் கடந்துபோனார்கள்; அதை ஒருவரும் அறியாதிருக்கவேண்டுமென்று விரும்பின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ஏனெனில், மனுஷகுமாரன் மனுஷர் கைகளில் ஒப்புக்கொடுக்கப்படுவார் என்றும், அவர்கள் அவரைக் கொன்று போடுவார்கள் என்றும், கொல்லப்பட்டு, மூன்றாம் நாளிலே உயிர்த்தெழுந்திருப்பார் என்றும் அவர் தம்முடைய சீஷர்களுக்குப் போதகம்பண்ணிச் சொல்லியிருந்த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றுநாளைக்குப் பின்பு, இயேசு பேதுருவையும் யாக்கோபையும் யோவானையும் அழைத்து, உயர்ந்த மலையின்மேல் அவர்களைத் தனியே கூட்டிக்கொண்டுபோய், அவர்களுக்கு முன்பாக மறுரூபமானார்;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ஏனெனில், மனுஷகுமாரன் மனுஷர் கைகளில் ஒப்புக்கொடுக்கப்படுவார் என்றும், அவர்கள் அவரைக் கொன்று போடுவார்கள் என்றும், கொல்லப்பட்டு, மூன்றாம் நாளிலே உயிர்த்தெழுந்திருப்பார் என்றும் அவர் தம்முடைய சீஷர்களுக்குப் போதகம்பண்ணிச் சொல்லியிருந்த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்களோ, அந்த வார்த்தையை அறிந்துகொள்ளவில்லை, அதைக்குறித்து அவரிடத்தில் கேட்கவும் பயந்த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 கப்பர்நகூமுக்கு வந்து, வீட்டிலே இருக்கும்போது, அவர்களை நோக்கி: நீங்கள் வழியிலே எதைக்குறித்து உங்களுக்குள்ளே தர்க்கம்பண்ணினீர்கள் என்று கேட்ட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தற்கு அவர்கள் பேசாமலிருந்தார்கள்; ஏனெனில் தங்களுக்குள்ளே எவன் பெரியவன் என்று வழியில் தர்க்கம்பண்ணின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ொழுது அவர் உட்கார்ந்து, பன்னிருவரையும் அழைத்து: எவனாகிலும் முதல்வனாயிருக்க விரும்பினால் அவன் எல்லாருக்கும் கடையானவனும், எல்லாருக்கும் ஊழியக்காரனுமாயிருக்கக்கடவன் என்று சொல்லி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ொழுது அவர் உட்கார்ந்து, பன்னிருவரையும் அழைத்து: எவனாகிலும் முதல்வனாயிருக்க விரும்பினால் அவன் எல்லாருக்கும் கடையானவனும், எல்லாருக்கும் ஊழியக்காரனுமாயிருக்கக்கடவன் என்று சொல்லி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ஒரு சிறு பிள்ளையை எடுத்து: அதை அவர்கள் நடுவிலே நிறுத்தி, அதை அணைத்துக்கொண்டு: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ப்படிப்பட்ட சிறு பிள்ளைகளில் ஒன்றை என் நாமத்தினாலே ஏற்றுக்கொள்ளுகிறவன் என்னை ஏற்றுக்கொள்ளுகிறான்; என்னை ஏற்றுக்கொள்ளுகிறவன் என்னை அல்ல, என்னை அனுப்பினவரை ஏற்றுக்கொள்ளுகிறான் என்ற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ப்படிப்பட்ட சிறு பிள்ளைகளில் ஒன்றை என் நாமத்தினாலே ஏற்றுக்கொள்ளுகிறவன் என்னை ஏற்றுக்கொள்ளுகிறான்; என்னை ஏற்றுக்கொள்ளுகிறவன் என்னை அல்ல, என்னை அனுப்பினவரை ஏற்றுக்கொள்ளுகிறான் என்ற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ொழுது யோவான் அவரை நோக்கி: போதகரே, நம்மைப் பின்பற்றாதவன் ஒருவன் உமது நாமத்தினாலே பிசாசுகளைத் துரத்துகிறதைக்கண்டோம்; அவன் நம்மைப் பின்பற்றாதவனானதால் அவனைத் தடுத்தோம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ுடைய வஸ்திரம் உறைந்த மழையைப்போல் பூமியில் எந்த வண்ணானாலும் வெளுக்கக்கூடாத வெண்மையாய்ப் பிரகாசித்தது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ொழுது யோவான் அவரை நோக்கி: போதகரே, நம்மைப் பின்பற்றாதவன் ஒருவன் உமது நாமத்தினாலே பிசாசுகளைத் துரத்துகிறதைக்கண்டோம்; அவன் நம்மைப் பின்பற்றாதவனானதால் அவனைத் தடுத்தோம் என்ற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தற்கு இயேசு: அவனைத் தடுக்கவேண்டாம்; என் நாமத்தினாலே அற்புதஞ்செய்கிறவன் எளிதாய் என்னைக்குறித்துத் தீங்கு சொல்லமாட்ட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நமக்கு விரோதமாயிராதவன் நமது பட்சத்திலிருக்கிற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நீங்கள் கிறிஸ்துவினுடையவர்களாயிருக்கிறபடியினாலே, என் நாமத்தினிமித்தம் உங்களுக்கு ஒரு கலசம் தண்ணீர்குடிக்கக்கொடுக்கிறவன் தன் பலனை அடையாமற்போவதில்லை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நீங்கள் கிறிஸ்துவினுடையவர்களாயிருக்கிறபடியினாலே, என் நாமத்தினிமித்தம் உங்களுக்கு ஒரு கலசம் தண்ணீர்குடிக்கக்கொடுக்கிறவன் தன் பலனை அடையாமற்போவதில்லை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என்னிடத்தில் விசுவாசமாயிருக்கிற இந்தச் சிறியரில் ஒருவனுக்கு இடறலுண்டாக்குகிறவன் எவனோ, அவனுடைய கழுத்தில் ஏந்திரக்கல்லைக் கட்டி, சமுத்திரத்தில் அவனைத் தள்ளிப்போடுகிறது அவனுக்கு நலமாயிருக்கும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என்னிடத்தில் விசுவாசமாயிருக்கிற இந்தச் சிறியரில் ஒருவனுக்கு இடறலுண்டாக்குகிறவன் எவனோ, அவனுடைய கழுத்தில் ஏந்திரக்கல்லைக் கட்டி, சமுத்திரத்தில் அவனைத் தள்ளிப்போடுகிறது அவனுக்கு நலமாயிருக்கும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உன் கை உனக்கு இடறல் உண்டாக்கினால், அதைத் தறித்துப்போடு; நீ இரண்டு கையுடையவனாய் அவியாத அக்கினியுள்ள நரகத்திலே போவதைப்பார்க்கிலும், ஊனனாய் ஜீவனுக்குள் பிரவேசிப்பது உனக்கு நலமாயிருக்கும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ங்கே அவர்கள் புழு சாவாமலும் அக்கினி அவியாமலுமிருக்கும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ங்கே அவர்கள் புழு சாவாமலும் அக்கினி அவியாமலுமிருக்க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ுடைய வஸ்திரம் உறைந்த மழையைப்போல் பூமியில் எந்த வண்ணானாலும் வெளுக்கக்கூடாத வெண்மையாய்ப் பிரகாசித்தது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உன் கால் உனக்கு இடறல் உண்டாக்கினால், அதைத் தறித்துப்போடு; நீ இரண்டு காலுடையவனாய் அவியாத அக்கினியுள்ள நரகத்திலே தள்ளப்படுவதைப்பார்க்கிலும், சப்பாணியாய் ஜீவனுக்குள் பிரவேசிப்பது உனக்கு நலமாயிருக்கும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ங்கே அவர்கள் புழு சாவாமலும் அக்கினி அவியாமலுமிருக்கும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உன் கண் உனக்கு இடறல் உண்டாக்கினால், அதைப் பிடுங்கிப்போடு; நீ இரண்டு கண்ணுடையவனாய், நரக அக்கினியிலே தள்ளப்படுவதைப்பார்க்கிலும், ஒற்றைக்கண்ணனாய் தேவனுடைய ராஜ்யத்தில் பிரவேசிப்பது உனக்கு நலமாயிருக்கும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உன் கண் உனக்கு இடறல் உண்டாக்கினால், அதைப் பிடுங்கிப்போடு; நீ இரண்டு கண்ணுடையவனாய், நரக அக்கினியிலே தள்ளப்படுவதைப்பார்க்கிலும், ஒற்றைக்கண்ணனாய் தேவனுடைய ராஜ்யத்தில் பிரவேசிப்பது உனக்கு நலமாயிருக்கும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ங்கே அவர்கள் புழு சாவாமலும் அக்கினி அவியாமலுமிருக்கும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எந்தப்பலியும் உப்பினால் உப்பிடப்படுவதுபோல, எந்த மனுஷனும் அக்கினியினால் உப்பிடப்படுவ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உப்பு நல்லதுதான், உப்பு சாரமற்றுப்போனால், அதற்கு எதினாலே சாரமுண்டாக்குவீர்கள்? உங்களுக்குள்ளே உப்புடையவர்களாயிருங்கள், ஒருவரோடொருவர் சமாதானமுள்ளவர்களாயும் இருங்கள் என்றார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உப்பு நல்லதுதான், உப்பு சாரமற்றுப்போனால், அதற்கு எதினாலே சாரமுண்டாக்குவீர்கள்? உங்களுக்குள்ளே உப்புடையவர்களாயிருங்கள், ஒருவரோடொருவர் சமாதானமுள்ளவர்களாயும் இருங்கள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மோசேயும், எலியாவும் இயேசுவுடனே பேசுகிறவர்களாக அவர்களுக்குக் காணப்பட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பேதுரு இயேசுவை நோக்கி: ரபீ, நாம் இங்கே இருக்கிறது நல்லது; உமக்கு ஒரு கூடாரமும், மோசேக்கு ஒரு கூடாரமும், எலியாவுக்கு ஒரு கூடாரமுமாக, மூன்று கூடாரங்களைப் போடுவோம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140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ర్ణశాలలు కట్టుదుమని చెప్పె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వారు మిగుల భయపడిరి గనుక తాను చెప్పవలసినదేమో అతనికి తెలియ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మేఘమొకటి వచ్చి వారిని కమ్మగా ఈయన నా ప్రియకుమారుడు, ఈయన మాట వినుడని యొక శబ్దము ఆ మేఘములోను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ుట్ట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వెంటనే వారు చుట్టు చూచినప్పుడు, తమ యొద్దనున్న యేసు తప్ప మరి ఎవరును వారికి కనబడ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వారు ఆ కొండ దిగి వచ్చుచుండగామనుష్య కుమారుడు మృతులలోనుండి లేచినప్పుడే గాని, అంతకు ముందు మీ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ూచినవాటిని ఎవనితోను చెప్పవద్దని ఆయన వారికి ఆజ్ఞాప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మృతులలోనుండి లేచుట అనగా ఏమిటో అని వారొకనితో ఒకడు తర్కించుచు ఆ మాట మనస్సున ఉంచుకొన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వారు ఏలీయా ముందుగా రావలెనని శాస్త్రులు చెప్పుచున్నారే, యిదేమని ఆయన నడిగ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అందుకాయనఏలీయా ముందుగా వచ్చి సమస్తమును చక్క పెట్టునను మాట నిజమే; అయినను మనుష్యకుమారుడు అనే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రియు ఆయన ఇక్కడ నిలిచియున్న వారిలో కొందరు దేవునిరాజ్యము బలముతో వచ్చుట చూచువరకు మరణము రుచిచూడర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్రమలుపడి, తృణీకరింపబడ వలెనని వ్రాయబడుట ఏమ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ఏలీయా వచ్చెననియు అతనిగూర్చి వ్రాయబడిన ప్రకారము వారు తమకిష్టము వచ్చినట్టు అతనియెడల చేసిరనియు మీ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ు చున్నానని వారితో అ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వారు శిష్యులయొద్దకు వచ్చి, వారి చుట్టు బహు జనులు కూడియుండుటయు శాస్త్రులు వారితో తర్కించుట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ూ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వెంటనే జనసమూహమంతయు ఆయనను చూచి, మిగుల విభ్రాంతినొంది ఆయనయొద్దకు పరుగెత్తి కొనివచ్చి ఆయన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ందనముచే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అప్పుడాయనమీరు దేనిగూర్చి వారితో తర్కించుచున్నారని వారి నడుగ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జనసమూహములో ఒకడుబోధకుడా, మూగదయ్యము2 పట్టిన నా కుమారుని నీయొద్దకు తీసికొని వచ్చితిన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అది ఎక్కడ వానిని పట్టునో అక్కడ వానిని పడద్రోయును; అప్పుడు వాడు నురుగు కార్చుకొని, పండ్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శ్చయముగా మీతో చెప్పు చున్నాన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ొరుకుకొని మూర్చిల్లును; దానిని వెళ్లగొట్టుడని నీ శిష్యులను అడిగితిని గాని అది వారిచే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అందుకాయన విశ్వాసములేని తరమువారలారా, నేను ఎంతకాలము మీతో నుందును? ఎంతవరకు మిమ్మును సహింతున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నిని నాయొద్దకు తీసికొని రండని వారితో చెప్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వారాయనయొద్దకు వానిని తీసికొని వచ్చిరి. దయ్యము ఆయనను చూడ గానే, వాని విలవిల లాడించెను గనుక వా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ేలపడి నురుగు కార్చుకొనుచు పొర్లాడుచ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అప్పుడాయన ఇది వీనికి సంభవించి యెంతకాలమైనదని వాని తండ్రి నడుగగా అతడు బాల్యమునుండియ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అది వాని నాశనము చేయవలెనని తరచుగా అగ్నిలోను నీళ్లలోను పడద్రోయును. ఏమైనను నీవలననైతే మామీద కనికరప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ాకు సహాయము చేయుమ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అందుకు యేసు (నమ్ముట) నీవలననైతే, నమ్మువానికి సమస్తమును సాధ్యమే యని అతని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వెంటనే ఆ చిన్నవాని తండ్రినమ్ముచున్నాను, నాకు అపనమ్మకముండకుండ సహాయము చేయుమని1 బిగ్గరగా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ఆరుదినములైన తరువాత, యేసు పేతురును యాకోబును యోహానును మాత్రము వెంటబెట్టుకొని, యెత్తయిన యొ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జనులు గుంపుకూడి తనయొద్దకు పరు గెత్తికొనివచ్చుట యేసు చూచి మూగవైన చెవిటి దయ్యమా, వాన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దిలిపొమ్ము, ఇక వానిలోప్రవేశింపవద్దని నీకు ఆజ్ఞాపించుచున్నానని చెప్పి ఆ అపవిత్రాత్మను గద్ద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అప్పుడు అది కేకవేసి, వానినెంతో విలవిల లాడించి వదలిపోయెను. అంతట వాడు చచ్చినవానివలె ఉండెను గను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నేకులువాడు చనిపోయెనన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అయితే యేసు వాని చెయ్యి పట్టి వాని లేవనెత్తగా వాడు నిలువ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ఆయన ఇంటి లోనికి వెళ్లిన తరువాత ఆయన శిష్యులుమే మెందుకు ఆ దయ్యమును వెళ్లగొట్టలేక పోతిమని ఏకాంతము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యన నడిగ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అందుకాయన ప్రార్థనవలననే  2 గాని మరి దేనివలననైనను ఈ విధమైనది వదలిపోవుట అసాధ్యమని వారి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వారక్కడనుండి బయలుదేరి గలిలయ గుండా వెళ్లు చుండిరి; అది ఎవనికిని తెలియుట ఆయనకిష్టములేక పోయె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ఏలయనగా ఆయన తన శిష్యులకు బోధించుచు మనుష్యకుమారుడు మనుష్యుల చేతికి అప్పగింపబడు చున్నాడు, వారాయన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ొండమీదికి ఏకాంతముగా వారిని తోడుకొనిపోయి, వారియెదుట రూపాంతరము పొంద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ంపెదరు; చంపబడిన మూడు దినములకు ఆయన లేచునని వారి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వారు ఆ మాట గ్రహింపలేదు గాని ఆయన నడుగ భయప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అంతట వారు కపెర్నహూమునకు వచ్చిరి. వారు ఎవడు గొప్పవాడని మార్గమున ఒకనితో ఒకడు వాదించిరి గను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ఆయన ఇంట ఉన్నప్పుడుమార్గమున మీరు ఒకరితో ఒకరు దేనినిగూర్చి వాదించుచుంటిరని వారినడుగ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వారు ఊరకుండిరి. అప్పుడాయన కూర్చుండి పండ్రెండుమందిని పిలిచిఎవడైనను మొదటి వాడైయుండ గోరినయెడ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డందరిలో కడపటివాడును అందరికి పరిచారకుడునై యుండవలెనని చెప్ప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యొక చిన్న బిడ్డను తీసికొని వారి మధ్యను నిలువబెట్టి, వానిని ఎత్తి కౌగిలించుకొ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ఇట్టి చిన్న బిడ్డలలో ఒకనిని నా పేరట చేర్చుకొనువాడు నన్ను చేర్చుకొనును; నన్ను చేర్చుకొనువా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న్ను గాక నన్ను పంపినవానిని చేర్చు కొనునని వారి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అంతట యోహానుబోధకుడా, ఒకడు నీ పేరట దయ్యములను వెళ్లగొట్టుట చూచితివిు; వాడు మనలను వెంబడించువాడు కా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అంతలో ఆయన వస్త్రములు ప్రకాశమానమైనవియు మిగుల తెల్లనివియు ఆయెను; లోకమందు ఏ చాకలియును అంత తెల్ల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నుక వానిని ఆటంకపరచితిమ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అందుకు యేసువానిని ఆటంకపరచకుడి; నాపేరట అద్భుతము చేసి నన్ను చులకనగా నిందింపగల వాడెవడును లేడ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మనకు విరోధికానివాడు మన పక్షముగా నున్నవాడ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మీరు క్రీస్తువారని నా పేరట మీకు గిన్నెడు నీళ్లు త్రాగనిచ్చువాడు, తనకు రావలసిన ఫల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ోగొట్టుకొనడని మీతోనిశ్చయముగా చెప్పు 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నాయందు విశ్వాసముంచు ఈ చిన్నవారిలో నొకని అభ్యంతరపరచువాడెవడో, వాడు మెడకు పెద్ద తిరుగటిరాయి కట్టబ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ముద్రములో పడవేయబడుట వానికి మే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నీ చెయ్యి నిన్ను అభ్యంతరపరచిన యెడల దానిని నరికివేయుమ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నీవు రెండు చేతులు కలిగి నరకములోని ఆరని అగ్నిలోనికి పోవుటకంటె అంగ హీనుడవై జీవములో ప్రవేశించు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ే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లువచేయలే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నీ పాదము నిన్ను అభ్యంతరపరచినయెడల దానిని నరికివేయుమ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రెండు పాదములు కలిగి నరకములో పడవేయబడుటకంటె, కుంటివాడవై (నిత్య) జీవములో ప్రవేశించుటమే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నీ కన్ను నిన్ను అభ్యంతరపరచినయెడల దాని తీసిపార వేయుము; రెండు కన్నులు కలిగి నరకములో పడవేయ బడుటకంట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ఒంటికన్ను గలవాడవై దేవుని రాజ్యములో ప్రవేశించుట మే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నరకమున వారి పురుగు చావదు; అగ్ని ఆర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ప్రతివానికి ఉప్పుసారము అగ్నివలన కలు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ఉప్పు మంచిదేగాని ఉప్పు నిస్సారమైన యెడల దేనివలన మీరు దానికి సారము కలుగుజేతురు? మీలో మీ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ప్పుసారము గలవారై యుండి యొకరితో ఒకరు సమాధానముగా ఉండుడ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మరియు మోషేయు ఏలీయాయు వారికి కనబడి యేసుతో మాటలాడుచుం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అప్పుడు పేతురు బోధకుడా, మనమిక్కడ ఉండుట మంచిది; మేము నీకు ఒకటియు మోషేకు ఒకటియు ఏలీయాకు ఒకటియు మూ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2026-08-01T15:22:25Z</dcterms:created>
  <dcterms:modified xsi:type="dcterms:W3CDTF">2026-08-01T15:22:25Z</dcterms:modified>
  <dc:title>மாற்கு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