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ை நீக்கிட ஒளியாய் வ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நிறை ஒளியினை மேதினில்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ப் பிடித்துமே சுடர்களைப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பாரினில் சுடர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வின் பாதையில் கல்லறை சென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தரிசனம் காண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ஒளியினை யாவரும் கண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என்றென்றுமாய் சேவையை செய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ங்களே ஒளியில் வா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ின் ஜீவியம் எங்கும் வீச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தரும் தீ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ஒளியினை பாரில் வீ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ின் பிள்ளையைப் போல் சீராய்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ர் வீசும் தீப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ரை விளக்கைப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ஒளி த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மேல் ஜொலித்திடும் மாநகர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கம் காணவே ஒளியின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ின் உறவினில் எர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யாத ஜோதியாய் சுடர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2026-07-30T14:31:50Z</dcterms:created>
  <dcterms:modified xsi:type="dcterms:W3CDTF">2026-07-30T14:31:50Z</dcterms:modified>
  <dc:title>துதிப் பாடல்கள் : 987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