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ை நீக்கிட ஒளியாய் வந்த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ள்நிறை ஒளியினை மேதினில்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ர்த்தையைப் பிடித்துமே சுடர்களைப் 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 பாரினில் சுடர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ிவின் பாதையில் கல்லறை சென்ற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தரிசனம் காண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விசேஷ ஒளியினை யாவரும் கண்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ிந்து என்றென்றுமாய் சேவையை செய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வாங்களே ஒளியில் வாச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ின் ஜீவியம் எங்கும் வீச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தரும் தீப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ஒளியினை பாரில் வீச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யின் பிள்ளையைப் போல் சீராய் வாழ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ர் வீசும் தீபம்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ரை விளக்கைப்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ல் ஒளி தர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மேல் ஜொலித்திடும் மாநகர் போல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கம் காணவே ஒளியின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ின் உறவினில் எரி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ையாத ஜோதியாய் சுடரை வீச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2026-09-15T09:56:26Z</dcterms:created>
  <dcterms:modified xsi:type="dcterms:W3CDTF">2026-09-15T09:56:26Z</dcterms:modified>
  <dc:title>துதிப் பாடல்கள் : 987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