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presProps" Target="presProps.xml"/>
  <Relationship Id="rId30" Type="http://schemas.openxmlformats.org/officeDocument/2006/relationships/viewProps" Target="viewProps.xml"/>
  <Relationship Id="rId31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வர் தம்முடைய வல்லமையினால் என்றென்றைக்கும் அரசாளுகிறார்; அவருடைய கண்கள் ஜாதிகள்மேல் நோக்கமாயிருக்கிறது; துரோகிகள் தங்களை உயர்த்தாதிருப்பார்களாக.(சேலா.)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வர் தம்முடைய வல்லமையினால் என்றென்றைக்கும் அரசாளுகிறார்; அவருடைய கண்கள் ஜாதிகள்மேல் நோக்கமாயிருக்கிறது; துரோகிகள் தங்களை உயர்த்தாதிருப்பார்களாக.(சேலா.)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ஜனங்களே நம்முடைய தேவனை ஸ்தோத்திரித்து, அவரைத் துதிக்குஞ்சத்தத்தைக் கேட்கப்பண்ணுங்கள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வர் நம்முடைய கால்களைத் தள்ளாடவொட்டாமல், நம்முடைய ஆத்துமாவை உயிரோடே வைக்கிறார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தேவனே, எங்களைச் சோதித்தீர்; வெள்ளியைப் புடமிடுகிறதுபோல எங்களைப் புடமிட்டீர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எங்களை வலையில் அகப்படுத்தி, எங்கள் இடுப்புகளின்மேல் வருத்தமான பாரத்தை ஏற்றினீர்,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மனுஷரை எங்கள் தலையின்மேல் ஏறிப்போகப்பண்ணினீர்; தீயையும் தண்ணீரையும் கடந்துவந்தோம்; செழிப்பான இடத்தில் எங்களைக் கொண்டுவந்து விட்டீர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மனுஷரை எங்கள் தலையின்மேல் ஏறிப்போகப்பண்ணினீர்; தீயையும் தண்ணீரையும் கடந்துவந்தோம்; செழிப்பான இடத்தில் எங்களைக் கொண்டுவந்து விட்டீர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சர்வாங்க தகனபலிகளோடே உமது ஆலயத்திற்குள் பிரவேசிப்பேன்;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என் இக்கட்டில் நான் என் உதடுகளைத் திறந்து, என் வாயினால் சொல்லிய என் பொருத்தனைகளை உமக்குச் செலுத்துவேன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பூமியின் குடிகளே, நீங்கள் எல்லாரும் தேவனுக்கு முன்பாகக் கெம்பீராய்ப் பாடுங்கள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ஆட்டுக்கடாக்களின் நிணப்புகையுடனே கொழுமையானவைகளை உமக்குத் தகனபலியாக இடுவேன்; காளைகளையும் செம்மறியாட்டுக் கடாக்களையும் உமக்குப் பலியிடுவேன். (சேலா.)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ஆட்டுக்கடாக்களின் நிணப்புகையுடனே கொழுமையானவைகளை உமக்குத் தகனபலியாக இடுவேன்; காளைகளையும் செம்மறியாட்டுக் கடாக்களையும் உமக்குப் பலியிடுவேன். (சேலா.)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தேவனுக்குப் பயந்தவர்களே, நீங்கள் எல்லாரும் வந்து கேளுங்கள்; அவர் என் ஆத்துமாவுக்குச் செய்ததைச் சொல்லுவேன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அவரை நோக்கி என் வாயினால் கூப்பிட்டேன், என் நாவினால் அவர் புகழப்பட்டார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என் இருதயத்தில் அக்கிரமசிந்தை கொண்டிருந்தேனானால், ஆண்டவர் எனக்குச் செவிகொடார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மெய்யாய் தேவன் எனக்குச்செவிகொடுத்தார், என் ஜெபத்தின் சத்தத்தைக் கேட்டார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என் ஜெபத்தைத் தள்ளாமலும், தமது கிருபையை என்னைவிட்டு விலக்காமலும் இருந்த தேவனுக்கு ஸ்தோத்திரமுண்டாவதாக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அவர் நாமத்தின் மகத்துவத்தைக் கீர்த்தனம்பண்ணி, அவருடைய துதியின் மகிமையைக் கொண்டாடுங்கள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தேவனை நோக்கி: உமது கிரியைகளில் எவ்வளவு பயங்கரமாயிருக்கிறீர்; உமது மகத்துவமான வல்லமையினிமித்தம் உம்முடைய சத்துருக்கள் உமக்கு இச்சகம்பேசி அடங்குவார்கள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தேவனை நோக்கி: உமது கிரியைகளில் எவ்வளவு பயங்கரமாயிருக்கிறீர்; உமது மகத்துவமான வல்லமையினிமித்தம் உம்முடைய சத்துருக்கள் உமக்கு இச்சகம்பேசி அடங்குவார்கள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பூமியின்மீதெங்கும் உம்மைப்பணிந்துகொண்டு உம்மைத் துதித்துப்பாடுவார்கள்; அவர்கள் உம்முடைய நாமத்தைத் துதித்துப் பாடுவார்கள் என்று சொல்லுங்கள். (சேலா.)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தேவனுடைய செய்கைகளை வந்துபாருங்கள், அவர் மனுபுத்திரரிடத்தில் நடப்பிக்குங் கிரியையில் பயங்கரமானவர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கடலை உலர்ந்த தரையாக மாற்றினார்; ஆற்றைக் கால்நடையாய்க் கடந்தார்கள்; அங்கே அவரில் களிகூர்ந்தோம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கடலை உலர்ந்த தரையாக மாற்றினார்; ஆற்றைக் கால்நடையாய்க் கடந்தார்கள்; அங்கே அவரில் களிகூர்ந்தோம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50778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66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He rules by his power for ever; his eyes behold the nations: let not the rebellious exal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66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mselves. Sela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66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O bless our God, all of you people, and make the voice of his praise to be heard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66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Which holds our soul in life, and suffers not our feet to be move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66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For you, O God, have proved us: you have tried us, as silver is trie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66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You brought us into the net; you laid affliction upon our loin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66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You have caused men to ride over our heads; we went through fire and through water: but you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6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rought us out into a wealthy plac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66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I will go into your house with burnt offerings: I will pay you my vows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66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Which my lips have uttered, and my mouth has spoken, when I was in troubl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6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Make a joyful noise unto God, all you lands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66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I will offer unto you burnt sacrifices of fatlings, with the incense of rams; I will offe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66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ullocks with goats. Sela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66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Come and hear, all you that fear God, and I will declare what he has done for my soul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66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I cried unto him with my mouth, and he was extolled with my tongu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66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If I regard iniquity in my heart, the Lord will not hear me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66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But verily God has heard me; he has attended to the voice of my praye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66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Blessed be God, which has not turned away my prayer, nor his mercy from m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66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Sing forth the honour of his name: make his praise gloriou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66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Say unto God, How terrible are you in your works! through the greatness of your power shall your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66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enemies submit themselves unto you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66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All the earth shall worship you, and shall sing unto you; they shall sing to your name. Sela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6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Come and see the works of God: he is terrible in his doing toward the children of me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66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He turned the sea into dry land: they went through the flood on foot: there did we rejoice i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66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i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66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70">
  <a:themeElements>
    <a:clrScheme name="Theme7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26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2026-07-19T20:05:07Z</dcterms:created>
  <dcterms:modified xsi:type="dcterms:W3CDTF">2026-07-19T20:05:07Z</dcterms:modified>
  <dc:title>சங்கீதம் : 66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