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ep over the threshold, and wander no more, 
Oppressed with the burden of sin ; 
Step over the threshold; why stand at the door ? 
The Healer is waiting withi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n come as thou art ; thy poor broken heart 
Renewed by His Spirit shall be : 
Step over the threshold : why stand at the door ? 
Come in, there is mercy for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tep over the threshold : let faith be thy guide 
To Him, thy Physician so kind ; 
Go wash in the fountain that flows 
from His side, 
And health to thy soul thou shalt fi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tep over the threshold, repent and believe, 
And quickly thy burden will fall ; 
Oh, touch but His garment, and thou shalt receive 
The pardon He offers to all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tep over the threshold, no shelter 
Hast thou ; 
Thy refuge He offers to be ; 
Step over the threshold, and come to 
Him now ; 
O lost one, He tarries for the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2026-09-08T09:49:02Z</dcterms:created>
  <dcterms:modified xsi:type="dcterms:W3CDTF">2026-09-08T09:49:02Z</dcterms:modified>
  <dc:title>Hymn : 377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