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 அதைச் சந்துசந்தாகத் துண்டித்து, அதின் தலையையும் கொழுப்பையும் கூடவைப்பானாக; அவைகளை ஆசாரியன் பலிபீடத்திலுள்ள அக்கினியில் இருக்கிற கட்டைகளின்மேல் அடுக்கிவைக்க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யும் தொடைகளையும் அவன் தண்ணீரினால் கழுவுவானாக; அவைகளையெல்லாம் ஆசாரியன் கொண்டுவந்து பலிபீடத்தின்மேல் தகனிக்கக்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யும் தொடைகளையும் அவன் தண்ணீரினால் கழுவுவானாக; அவைகளையெல்லாம் ஆசாரியன் கொண்டுவந்து பலிபீடத்தின்மேல் தகனிக்கக்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கர்த்தருக்குச் செலுத்துவது பறவைகளிலிருந்து எடுக்கப்பட்ட சர்வாங்க தகனபலியானால், காட்டுப் புறாக்களிலாவது புறாக்குஞ்சுகளிலாவது எடுத்துச் செலுத்த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கர்த்தருக்குச் செலுத்துவது பறவைகளிலிருந்து எடுக்கப்பட்ட சர்வாங்க தகனபலியானால், காட்டுப் புறாக்களிலாவது புறாக்குஞ்சுகளிலாவது எடுத்துச் செலுத்த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ை ஆசாரியன் பலிபீடத்தண்டையில் கொண்டுவந்து, அதின் தலையைக் கிள்ளி, பலிபீடத்தில் தகனித்து, அதின் இரத்தத்தைப் பலிபீடத்தின் பக்கத்தில் சிந்தவி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ை ஆசாரியன் பலிபீடத்தண்டையில் கொண்டுவந்து, அதின் தலையைக் கிள்ளி, பலிபீடத்தில் தகனித்து, அதின் இரத்தத்தைப் பலிபீடத்தின் பக்கத்தில் சிந்தவிட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் இரைப்பையை அதின் மலத்தோடுங்கூட எடுத்து, அதைப் பலிபீடத்தண்டையில் கீழ்ப்புறமாகச் சாம்பல் இருக்கிற இடத்திலே எறிந்துவி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் இரைப்பையை அதின் மலத்தோடுங்கூட எடுத்து, அதைப் பலிபீடத்தண்டையில் கீழ்ப்புறமாகச் சாம்பல் இருக்கிற இடத்திலே எறிந்துவ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தின் செட்டைகளுடன் அதை இரண்டாக்காமல் பிளப்பானாக; பின்பு ஆசாரியன் அதைப் பலிபீடத்திலுள்ள அக்கினியில் இருக்கிற கட்டைகளின்மேல் தகனிக்கக் 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ஆசாரியனாகிய ஆரோனின் குமாரர் பலிபீடத்தின்மேல் அக்கினியைப்போட்டு, அக்கினியின்மேல் கட்டைகளை அடுக்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தின் செட்டைகளுடன் அதை இரண்டாக்காமல் பிளப்பானாக; பின்பு ஆசாரியன் அதைப் பலிபீடத்திலுள்ள அக்கினியில் இருக்கிற கட்டைகளின்மேல் தகனிக்கக் 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சரிப்புக் கூடாரத்திலிருந்து மோசேயைக்கூப்பிட்டு, அவனை நோக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உங்களில் ஒருவன் கர்த்தருக்குப் பலிசெலுத்த வந்தால், மாட்டுமந்தையிலாவது, ஆட்டுமந்தையிலாவது ஒரு மிருகத்தைத் தெரிந்தெடுத்து, பலிசெலுத்த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உங்களில் ஒருவன் கர்த்தருக்குப் பலிசெலுத்த வந்தால், மாட்டுமந்தையிலாவது, ஆட்டுமந்தையிலாவது ஒரு மிருகத்தைத் தெரிந்தெடுத்து, பலிசெலுத்த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செலுத்துவது மாட்டுமந்தையிலிருந்து எடுக்கப்பட்ட சர்வாங்கதகன பலியானால், அவன் பழுதற்ற ஒரு காளையைச் செலுத்துவானாக; கர்த்தருடைய சந்நிதியில் தான் அங்கிகரிக்கப்படும்படி, அவன் அதை ஆசரிப்புக் கூடாரவாசலில் கொண்டு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செலுத்துவது மாட்டுமந்தையிலிருந்து எடுக்கப்பட்ட சர்வாங்கதகன பலியானால், அவன் பழுதற்ற ஒரு காளையைச் செலுத்துவானாக; கர்த்தருடைய சந்நிதியில் தான் அங்கிகரிக்கப்படும்படி, அவன் அதை ஆசரிப்புக் கூடாரவாசலில் கொண்டுவ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ன் பாவநிவிர்த்திக்கென்று அங்கிகரிக்கப்படும்படி தன் கையை அதின் தலையின்மேல் வை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ன் பாவநிவிர்த்திக்கென்று அங்கிகரிக்கப்படும்படி தன் கையை அதின் தலையின்மேல் வை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அந்தக் காளையைக் கொல்லக்கடவன்; அப்பொழுது ஆரோனின் குமாரராகிய ஆசாரியர்கள் அதின் இரத்தத்தை எடுத்து, அதை ஆசரிப்புக் கூடாரவாசலில் இருக்கிற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அந்தக் காளையைக் கொல்லக்கடவன்; அப்பொழுது ஆரோனின் குமாரராகிய ஆசாரியர்கள் அதின் இரத்தத்தை எடுத்து, அதை ஆசரிப்புக் கூடாரவாசலில் இருக்கிற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மாரராகிய ஆசாரியர்கள், துண்டங்களையும் தலையையும் கொழுப்பையும் பலிபீடத்திலுள்ள அக்கினியில் இருக்கிற கட்டைகளின்மேல் அடுக்கிவைக்கக்கட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ன் அந்தச் சர்வாங்கத் தகனபலியைத் தோலுரித்து, அதைச் சந்துசந்தாகத் துண்டி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ுடல்களையும் தொடைகளையும் அவன் தண்ணீரினால் கழுவுவானாக; அவைகளையெல்லாம் ஆசாரியன் பலிபீடத்தின்மேல் சர்வாங்க தகனபலியாகத் தகனிக்கக் 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ுடல்களையும் தொடைகளையும் அவன் தண்ணீரினால் கழுவுவானாக; அவைகளையெல்லாம் ஆசாரியன் பலிபீடத்தின்மேல் சர்வாங்க தகனபலியாகத் தகனிக்கக் 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செலுத்துவது செம்மறியாட்டு மந்தையிலுள்ள ஆடுகளிலாவது வெள்ளாட்டு மந்தையிலுள்ள ஆடுகளிலாவது எடுக்கப்பட்ட சர்வாங்க தகனபலியானால், பழுதற்ற ஒரு கடாவைக் கொண்டுவ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செலுத்துவது செம்மறியாட்டு மந்தையிலுள்ள ஆடுகளிலாவது வெள்ளாட்டு மந்தையிலுள்ள ஆடுகளிலாவது எடுக்கப்பட்ட சர்வாங்க தகனபலியானால், பழுதற்ற ஒரு கடாவைக் கொண்டுவ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சந்நிதியில் பலிபீடத்தின் வடபுறத்தில் அதைக் கொல்லக்கடவன்; அப்பொழுது ஆரோனின் குமாரராகிய ஆசாரியர்கள் அதின் இரத்தத்தைப் பலிபீடத்தின்மேல் சுற்றிலும் தெளிக்கக் கடவ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சந்நிதியில் பலிபீடத்தின் வடபுறத்தில் அதைக் கொல்லக்கடவன்; அப்பொழுது ஆரோனின் குமாரராகிய ஆசாரியர்கள் அதின் இரத்தத்தைப் பலிபீடத்தின்மேல் சுற்றிலும் தெளிக்கக் கட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છી યાજક ઢોરના ટુકડા કરે અને તે ટુકડાઓને (માંથાને તથા પગને) વેદી પર ગોઠવેલાં લાકડાં પર હોમ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યાજક ઢોરના આંતરડાં અને પગ પાણીમાં ધોઈ નાખે તેણે ઢોરના બધા અંગોને વેદી પર હોમીને યહોવ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્પણ કરવા. કેમકે આ દહનાર્પણ છે અને એ દહનાર્પણની સુવાસથી યહોવા પ્રસન્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જો કોઈ દહનાર્પણો તરીકે યહોવાને પક્ષી ચઢાવે તો તેણે કાં તો હોલાનું બચ્ચું ચઢાવવું, કાં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ૂતરનું બચ્ચું ચઢ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ાજક તેને વેદી આગળ ઘરાવે અને તેની ડોક મરડીને માંથું જુદું કરે અને તેનું વેદી પર દહન કર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વેદીની એક બાજુએ રેડી દ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યાજકે તેના પીછાં અને ગળા પાસેની કોથળી કાઢી નાખવી અને તેને વેદીની પૂર્વ બાજુએ રાખ નાખવાની જગ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ર ફેંકી દે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છી યાજક તે પક્ષીને બે પાંખો વચ્ચેથી ચીરે પરંતુ તેના બે ભાગ જુદા થવા ન દે, અને તેને વેદી પ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છી હારુનના પુત્રો યાજકોએ વેદી પર લાકડાં ગોઠવીને તેમાં આગ ચાંપ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ગ્નિમાંનાં લાકડાં પર હોમી દે, આ પણ એક દહનાર્પણ છે અને એ યજ્ઞની સુવાસથી યહોવા પ્રસન્ન થા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દેવે મૂસાને મુલાકાતમંડપમાં બોલાવીને તે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તું ઇસ્રાએલના પુત્રોને આ પ્રમાંણે આજ્ઞા કર; જયારે તમાંરામાંથી કોઈ પણ વ્યક્તિ યહોવાને અર્પણ ચઢ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તેણે કાં તો કોઈ ઢોર અર્પણ કરવું કાં તો ઘેટાંબકરાં અર્પણ ક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જો કોઈ અર્પણ ઢોરના દહનાર્પણનું હોય, તો તે બળદ હોવું જોઈએ અને તે ખોડખાંપણ વગરનું હોવું જોઈએ.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ોરને મુલાકાતમંડપના પ્રવેશદ્વાર આગળ લાવવું જેથી યહોવા માંટેના તે અર્પણનો યાજકો સ્વીકાર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ે વ્યક્તિ તે ઢોરને લઈને આવે તેણે પોતાનો હાથ તે દહનાર્પણના માંથા પર મૂકવો એટલે પ્રાયશ્ચિત્ત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સ્વીકાર કર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પછી તે દહનાર્પણને યહોવા સમક્ષ વધેરે; અને હારુનના પુત્રો - યાજકો તેનું લોહી યહોવાને ધર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લાકાતમંડપના પ્રવેશદ્વાર આગળ આવેલી વેદીની ચારે બાજુએ છાંટ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્યાર પછી તેમણે તે ઢોરના ટુકડા, માંથું અને ચરબી, વેદી પરના બળતા લાકડાની અગ્નિમાં હોમ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યાજકો તે દહનાર્પણનું ચામડું ઉતારી તેના ટુકડા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ાજકે ઢોરના આંતરડાં અને પગ પાણીથી ધોઈ નાખવાં અને યાજકે તે બધુ દહનાર્પણ તરીકે વેદી પર મૂક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વાસિત દહનાર્પણ યહોવા સ્વીકાર કરશે અને પ્રસન્ન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જો દહનાર્પણ તરીકે પસંદ કરેલું પ્રાણી ઘેટું કે બકરું હોય, તો તે ખોડખાંપણ વગરનું નર પ્રાણી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ે વ્યક્તિ તે અર્પણ લાવે તે યહોવાની સમક્ષ વેદીની ઉત્તર બાજુએ તેને વધેરે, અને હારુન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ો-યાજકો તેનું લોહી વેદીની આગળ પાછળ અને ચારે બાજુએ છાંટ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2026-09-07T02:52:24Z</dcterms:created>
  <dcterms:modified xsi:type="dcterms:W3CDTF">2026-09-07T02:52:24Z</dcterms:modified>
  <dc:title>લેવીય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