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தேவனுடைய பெட்டிக்கு எருசலேமிலே கூடாரம்போட்டு ஆயத்தம்பண்ணின ஸ்தலத்திற்குக் கீரியாத்யாரீமிலிருந்து அதைக் கொண்டுவந்தான்; கர்த்தரின் தாசனாகிய மோசே வனாந்தரத்திலே பண்ணின தேவனுடைய ஆசரிப்புக் கூடாரம் அங்கே இ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ஊரின் புத்திரனாகிய ஊரியின் குமாரன் பெசலெயேல் உண்டுபண்ணின வெண்கலப் பலிபீடமும் அங்கே கர்த்தரின் வாசஸ்தலத்திற்கு முன்பாக இருந்தது; சாலொமோனும் சபையாரும் அதை நாடிப்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ஊரின் புத்திரனாகிய ஊரியின் குமாரன் பெசலெயேல் உண்டுபண்ணின வெண்கலப் பலிபீடமும் அங்கே கர்த்தரின் வாசஸ்தலத்திற்கு முன்பாக இருந்தது; சாலொமோனும் சபையாரும் அதை நாடிப்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சாலொமோன் ஆசரிப்புக் கூடாரத்திற்கு முன்பாகக் கர்த்தரின் சந்நிதியிலிருக்கிற வெண்கலப் பலிபீடத்தின்மேல் ஆயிரம் சர்வாங்க தகனபலிகளைச்செலுத்திப் பலியி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சாலொமோன் ஆசரிப்புக் கூடாரத்திற்கு முன்பாகக் கர்த்தரின் சந்நிதியிலிருக்கிற வெண்கலப் பலிபீடத்தின்மேல் ஆயிரம் சர்வாங்க தகனபலிகளைச்செலுத்திப் பலியி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ு ராத்திரியிலே தேவன் சாலொமோனுக்குத் தரிசனமாகி: நீ விரும்புகிறதை என்னிடத்தில் கேள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ாலொமோன் தேவனை நோக்கி: தேவரீர் என் தகப்பனாகிய தாவீதுக்குப்பெரிய கிருபை செய்து, என்னை அவன் ஸ்தானத்திலே ராஜாவாக்கின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ாலொமோன் தேவனை நோக்கி: தேவரீர் என் தகப்பனாகிய தாவீதுக்குப்பெரிய கிருபை செய்து, என்னை அவன் ஸ்தானத்திலே ராஜாவாக்கின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ோதும் தேவனாகிய கர்த்தாவே, நீர் என் தகப்பனாகிய தாவீதுக்கு அருளின உமது வாக்குத்தத்தம் உறுதிபடுவதாக; தேவரீர் பூமியின் தூளத்தனை ஏராளமான ஜனத்தின்மேல் என்னை ராஜாவாக்கின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ோதும் தேவனாகிய கர்த்தாவே, நீர் என் தகப்பனாகிய தாவீதுக்கு அருளின உமது வாக்குத்தத்தம் உறுதிபடுவதாக; தேவரீர் பூமியின் தூளத்தனை ஏராளமான ஜனத்தின்மேல் என்னை ராஜாவாக்கின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குமாரனாகிய சாலொமோன் தன் ராஜ்யத்திலே பலப்பட்டான்; அவனுடைய தேவனாகிய கர்த்தர் அவனுடனே இருந்து அவனை மிகவும் பெரியவனாக்கி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ான் இந்த ஜனத்திற்கு முன்பாகப் போக்கும் வரத்துமாயிருக்கத்தக்க அனைத்தையும் அறிவையும் எனக்குத் தந்தருளும்; ஏராளமாயிருக்கிற இந்த உம்முடைய ஜனத்தை நியாயம் விசாரிக்கத்தக்கவன் யார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ான் இந்த ஜனத்திற்கு முன்பாகப் போக்கும் வரத்துமாயிருக்கத்தக்க அனைத்தையும் அறிவையும் எனக்குத் தந்தருளும்; ஏராளமாயிருக்கிற இந்த உம்முடைய ஜனத்தை நியாயம் விசாரிக்கத்தக்கவன் யார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ேவன் சாலொமோனை நோக்கி: இந்த விருப்பம் உன் இருதயத்தில் இருந்தபடியாலும், நீ ஐசுவரியத்தையும் சம்பத்தையும் கனத்தையும், உன் பகைஞரின் பிராணனையும், நீடித்த ஆயுசையும் கேளாமல், நான் உன்னை அரசாளப்பண்ணின என் ஜனத்தை நியாயம் விசாரிக்கத்தக்க ஞானத்தையும் விவேகத்தையும் நீ கேட்டபடியினால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ேவன் சாலொமோனை நோக்கி: இந்த விருப்பம் உன் இருதயத்தில் இருந்தபடியாலும், நீ ஐசுவரியத்தையும் சம்பத்தையும் கனத்தையும், உன் பகைஞரின் பிராணனையும், நீடித்த ஆயுசையும் கேளாமல், நான் உன்னை அரசாளப்பண்ணின என் ஜனத்தை நியாயம் விசாரிக்கத்தக்க ஞானத்தையும் விவேகத்தையும் நீ கேட்டபடியினா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ேவன் சாலொமோனை நோக்கி: இந்த விருப்பம் உன் இருதயத்தில் இருந்தபடியாலும், நீ ஐசுவரியத்தையும் சம்பத்தையும் கனத்தையும், உன் பகைஞரின் பிராணனையும், நீடித்த ஆயுசையும் கேளாமல், நான் உன்னை அரசாளப்பண்ணின என் ஜனத்தை நியாயம் விசாரிக்கத்தக்க ஞானத்தையும் விவேகத்தையும் நீ கேட்டபடியினால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மும் விகேமும் தந்திருக்கிறதுமல்லாமல், உனக்குமுன் இருந்த ராஜாக்களுக்காகிலும் உனக்குப்பின் இருக்கும் ராஜாக்களுக்காகிலும் இல்லாத ஐசுவரியத்தையும் சம்பத்தையும் கனத்தையும் உனக்குத் தருவேன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மும் விகேமும் தந்திருக்கிறதுமல்லாமல், உனக்குமுன் இருந்த ராஜாக்களுக்காகிலும் உனக்குப்பின் இருக்கும் ராஜாக்களுக்காகிலும் இல்லாத ஐசுவரியத்தையும் சம்பத்தையும் கனத்தையும் உனக்குத் தருவேன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ஞானமும் விகேமும் தந்திருக்கிறதுமல்லாமல், உனக்குமுன் இருந்த ராஜாக்களுக்காகிலும் உனக்குப்பின் இருக்கும் ராஜாக்களுக்காகிலும் இல்லாத ஐசுவரியத்தையும் சம்பத்தையும் கனத்தையும் உனக்குத் தருவேன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ச் சாலொமோன் கிபியோனிலிருக்கிற மேட்டிற்குப் போய் ஆசரிப்புக் கூடாரத்தின் சந்நிதியிலிருந்து எருசலேமுக்கு வந்து, இஸ்ரவேலை அரசாண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ச் சாலொமோன் கிபியோனிலிருக்கிற மேட்டிற்குப் போய் ஆசரிப்புக் கூடாரத்தின் சந்நிதியிலிருந்து எருசலேமுக்கு வந்து, இஸ்ரவேலை அரசாண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குமாரனாகிய சாலொமோன் தன் ராஜ்யத்திலே பலப்பட்டான்; அவனுடைய தேவனாகிய கர்த்தர் அவனுடனே இருந்து அவனை மிகவும் பெரியவனாக்கின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ாலொமோன் இரதங்களையும் குதிரைவீரரையும் சேர்த்தான்; அவனுக்கு ஆயிரத்து நானூறு இரதங்கள் இருந்தது; பன்னீராயிரம் குதிரைவீரரும் இருந்தார்கள்; அவைகளை இரதங்களின் பட்டணங்களிலும், அவர்களை ராஜாவாகிய தன்னிடத்தில் எருசலேமிலும் வைத்திருந்தான்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ாலொமோன் இரதங்களையும் குதிரைவீரரையும் சேர்த்தான்; அவனுக்கு ஆயிரத்து நானூறு இரதங்கள் இருந்தது; பன்னீராயிரம் குதிரைவீரரும் இருந்தார்கள்; அவைகளை இரதங்களின் பட்டணங்களிலும், அவர்களை ராஜாவாகிய தன்னிடத்தில் எருசலேமிலும் வைத்திருந்தான்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 எருசலேமிலே வெள்ளியையும் பொன்னையும் கற்கள்போலவும், கேதுருமரங்களைப் பள்ளத்தாக்கில் இருக்கிற காட்டத்திமரங்கள் போலவும் அதிகமாக்க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 எருசலேமிலே வெள்ளியையும் பொன்னையும் கற்கள்போலவும், கேதுருமரங்களைப் பள்ளத்தாக்கில் இருக்கிற காட்டத்திமரங்கள் போலவும் அதிகமாக்க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ுக்கு இருந்த குதிரைகளும் புடவைகளும் எகிப்திலிருந்துகொண்டுவரப்பட்டது ராஜாவின் வர்த்தகர் புடவைகளை ஒப்பந்த விலைக்கிரயத்துக்கு வாங்க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ுக்கு இருந்த குதிரைகளும் புடவைகளும் எகிப்திலிருந்துகொண்டுவரப்பட்டது ராஜாவின் வர்த்தகர் புடவைகளை ஒப்பந்த விலைக்கிரயத்துக்கு வாங்க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எகிப்திலிருந்து ஒரு இரதத்தை அறுநூறு வெள்ளிக்காசுக்கும், நூற்றைம்பது வெள்ளிக்காசுக்கும் கொண்டுவருவார்கள்; அந்தப்படியே ஏத்தியரின் சகல ராஜாக்களுக்கும், சீரியாவின ராஜாக்களுக்கும் அவர்கள் மூலமாய்க் கொண்டுவரப்பட்ட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எகிப்திலிருந்து ஒரு இரதத்தை அறுநூறு வெள்ளிக்காசுக்கும், நூற்றைம்பது வெள்ளிக்காசுக்கும் கொண்டுவருவார்கள்; அந்தப்படியே ஏத்தியரின் சகல ராஜாக்களுக்கும், சீரியாவின ராஜாக்களுக்கும் அவர்கள் மூலமாய்க் கொண்டுவரப்பட்ட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எகிப்திலிருந்து ஒரு இரதத்தை அறுநூறு வெள்ளிக்காசுக்கும், நூற்றைம்பது வெள்ளிக்காசுக்கும் கொண்டுவருவார்கள்; அந்தப்படியே ஏத்தியரின் சகல ராஜாக்களுக்கும், சீரியாவின ராஜாக்களுக்கும் அவர்கள் மூலமாய்க் கொண்டுவரப்ப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ொமோன் ஆயிரம்பேருக்கு அதிபதிகளும், நூறுபேருக்கு அதிபதிகளும், நியாயாதிபதிகளும், இஸ்ரவேல் எங்குமிருக்கிற வம்சங்களின் தலைவராகிய சகல பிரபுக்களுமான இஸ்ரவேல் அனைவரோடும் பேச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ொமோன் ஆயிரம்பேருக்கு அதிபதிகளும், நூறுபேருக்கு அதிபதிகளும், நியாயாதிபதிகளும், இஸ்ரவேல் எங்குமிருக்கிற வம்சங்களின் தலைவராகிய சகல பிரபுக்களுமான இஸ்ரவேல் அனைவரோடும் பேச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அவனோடேகூடச் சபையாரனைவரும், கிபியோனிலிருக்கிற மேடைக்குப் போ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அவனோடேகூடச் சபையாரனைவரும், கிபியோனிலிருக்கிற மேடைக்குப் போ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அவனோடேகூடச் சபையாரனைவரும், கிபியோனிலிருக்கிற மேடைக்குப் போ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தேவனுடைய பெட்டிக்கு எருசலேமிலே கூடாரம்போட்டு ஆயத்தம்பண்ணின ஸ்தலத்திற்குக் கீரியாத்யாரீமிலிருந்து அதைக் கொண்டுவந்தான்; கர்த்தரின் தாசனாகிய மோசே வனாந்தரத்திலே பண்ணின தேவனுடைய ஆசரிப்புக் கூடாரம் அங்கே இ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it: for he had pitched a tent for it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oreover the brazen altar, that Bezaleel the son of Uri, the son of Hur, had made, he put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abernacle of the LORD: and Solomon and the congregation sought unt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Solomon went up thither to the brazen altar before the LORD, which was at the tabernac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ngregation, and offered a thousand burnt offerings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n that night did God appear unto Solomon, and said unto him, Ask what I shall gi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Solomon said unto God, You have showed great mercy unto David my father, and have made 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Now, O LORD God, let your promise unto David my father be established: for you have made me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a people like the dust of the earth in multitu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Solomon the son of David was strengthened in his kingdom, and the LORD his God was with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Give me now wisdom and knowledge, that I may go out and come in before this people: for who c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e this your people, that is so gre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God said to Solomon, Because this was in yours heart, and you have not asked riches, weal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 honour, nor the life of yours enemies, neither yet have asked long life; but have asked wisd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knowledge for yourself, that you may judge my people, over whom I have made you k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isdom and knowledge is granted unto you; and I will give you riches, and wealth, and honou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as none of the kings have had that have been before you, neither shall there any after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Solomon came from his journey to the high place that was at Gibeon to Jerusalem,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tabernacle of the congregation, and reigned over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agnified him exceeding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Solomon gathered chariots and horsemen: and he had a thousand and four hundred chario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lve thousand horsemen, which he placed in the chariot cities, and with the king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king made silver and gold at Jerusalem as abundant as stones, and cedar trees made h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ycomore trees that are in the vale for abun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Solomon had horses brought out of Egypt, and linen yarn: the king's merchants receiv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nen yarn at a pr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fetched up, and brought forth out of Egypt a chariot for six hundred shekels of silv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n horse for an hundred and fifty: and so brought they out horses for all the king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ttites, and for the kings of Syria, by their me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Solomon spoke unto all Israel, to the captains of thousands and of hundreds, and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es, and to every governor in all Israel, the chief of the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o Solomon, and all the congregation with him, went to the high place that was at Gibeon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was the tabernacle of the congregation of God, which Moses the servant of the LORD had mad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the ark of God had David brought up from Kirjathjearim to the place which David had prepa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2026-06-03T15:12:12Z</dcterms:created>
  <dcterms:modified xsi:type="dcterms:W3CDTF">2026-06-03T15:12:12Z</dcterms:modified>
  <dc:title>2 நாளாகமம்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