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presProps" Target="presProps.xml"/>
  <Relationship Id="rId76" Type="http://schemas.openxmlformats.org/officeDocument/2006/relationships/viewProps" Target="viewProps.xml"/>
  <Relationship Id="rId7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பிரிகியா கலாத்தியா நாடுகளைக் கடந்துபோனபோது, ஆசியாவிலே வசனத்தைச் சொல்லாதபடிக்குப் பரிசுத்த ஆவியினாலே தடைபண்ணப்பட்டு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பிரிகியா கலாத்தியா நாடுகளைக் கடந்துபோனபோது, ஆசியாவிலே வசனத்தைச் சொல்லாதபடிக்குப் பரிசுத்த ஆவியினாலே தடைபண்ணப்பட்டு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ீசியா தேசமட்டும் வந்து, பித்தினியா நாட்டுக்குப் போகப் பிரயத்தனம்பண்ணினார்கள்; ஆவியானவரோ அவர்களைப் போகவொட்டாதிருந்த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அவர்கள் மீசியா பக்கமாய்ப் போய், துரோவாவுக்கு வந்த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ங்கே இராத்திரியிலே பவுலுக்கு ஒரு தரிசனம் உண்டாயிற்று; அதென்னவெனில், மக்கெதோனியா தேசத்தானொருவன் வந்துநின்று: நீர் மக்கெதோனியாவுக்கு வந்து எங்களுக்கு உதவிசெய்ய வேண்டுமென்று தன்னை வேண்டிக்கொண்டதாக இருந்த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ங்கே இராத்திரியிலே பவுலுக்கு ஒரு தரிசனம் உண்டாயிற்று; அதென்னவெனில், மக்கெதோனியா தேசத்தானொருவன் வந்துநின்று: நீர் மக்கெதோனியாவுக்கு வந்து எங்களுக்கு உதவிசெய்ய வேண்டுமென்று தன்னை வேண்டிக்கொண்டதாக இருந்த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்தத் தரிசனத்தை அவன் கண்டபோது, அவர்களுக்குச் சுவிசேஷத்தை அறிவிக்கும்படி கர்த்தர் எங்களை அழைத்தாரென்று நாங்கள் நிச்சயித்துக்கொண்டு, உடனே மக்கெதோனியாவுக்குப் புறப்பட்டுப்போகப் பிரயத்தனம்பண்ணி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்தத் தரிசனத்தை அவன் கண்டபோது, அவர்களுக்குச் சுவிசேஷத்தை அறிவிக்கும்படி கர்த்தர் எங்களை அழைத்தாரென்று நாங்கள் நிச்சயித்துக்கொண்டு, உடனே மக்கெதோனியாவுக்குப் புறப்பட்டுப்போகப் பிரயத்தனம்பண்ணி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ுரோவாவில் கப்பல் ஏறி, சாமோத்திராக்கே தீவுக்கும், மறுநாளிலே நெயாப்போலி பட்டணத்துக்கும் நேராய் ஓடி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ுரோவாவில் கப்பல் ஏறி, சாமோத்திராக்கே தீவுக்கும், மறுநாளிலே நெயாப்போலி பட்டணத்துக்கும் நேராய் ஓடி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தன்பின்பு அவன் தெர்பைக்கும் லீஸ்திராவுக்கும் போனான் அங்கே தீமோத்தேயு என்னப்பட்ட ஒரு சீஷன் இருந்தான்; அவன் தாய் விசுவாசமுள்ள யூதஸ்திரீ, அவன் தகப்பன் கிரேக்க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ங்கேயிருந்து மக்கெதோனியா தேசத்து நாடுகளில் ஒன்றிற்குத் தலைமையானதும் ரோமர் குடியேறினதுமான பிலிப்பி பட்டணத்துக்கு வந்து, அந்தப்பட்டணத்திலே சிலநாள் தங்கியிருந்தோ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ற்கு அவர்கள்: கர்த்தராகிய இயேசுகிறிஸ்துவை விசுவாசி, அப்பொழுது நீயும் உன் வீட்டாரும் இரட்சிக்கப்படுவீர்கள் என்று சொல்லி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ற்கு அவர்கள்: கர்த்தராகிய இயேசுகிறிஸ்துவை விசுவாசி, அப்பொழுது நீயும் உன் வீட்டாரும் இரட்சிக்கப்படுவீர்கள் என்று சொல்லி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ஓய்வுநாளில் நாங்கள் பட்டணத்துக்கு வெளியே போய், ஆற்றினருகே வழக்கமாய் ஜெபம்பண்ணுகிற இடத்தில் உட்கார்ந்து, அங்கே கூடிவந்த ஸ்திரீகளுக்கு உபதேசித்தோ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ஓய்வுநாளில் நாங்கள் பட்டணத்துக்கு வெளியே போய், ஆற்றினருகே வழக்கமாய் ஜெபம்பண்ணுகிற இடத்தில் உட்கார்ந்து, அங்கே கூடிவந்த ஸ்திரீகளுக்கு உபதேசித்தோ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னுக்கும் அவன் வீட்டிலிருந்த யாவருக்கும் கர்த்தருடைய வசனத்தைப் போதித்த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தியத்தீரா ஊராளும் இரத்தாம்பரம் விற்கிறவளும் தேவனை வணங்குகிறவளுமாகிய லீதியாள் என்னும் பேருள்ள ஒரு ஸ்திரீ கேட்டுக்கொண்டிருந்தாள்; பவுல் சொல்லியவைகளைக் கவனிக்கும்படி கர்த்தர் அவள் இருதயத்தைத் திறந்தருளின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தியத்தீரா ஊராளும் இரத்தாம்பரம் விற்கிறவளும் தேவனை வணங்குகிறவளுமாகிய லீதியாள் என்னும் பேருள்ள ஒரு ஸ்திரீ கேட்டுக்கொண்டிருந்தாள்; பவுல் சொல்லியவைகளைக் கவனிக்கும்படி கர்த்தர் அவள் இருதயத்தைத் திறந்தருளின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தியத்தீரா ஊராளும் இரத்தாம்பரம் விற்கிறவளும் தேவனை வணங்குகிறவளுமாகிய லீதியாள் என்னும் பேருள்ள ஒரு ஸ்திரீ கேட்டுக்கொண்டிருந்தாள்; பவுல் சொல்லியவைகளைக் கவனிக்கும்படி கர்த்தர் அவள் இருதயத்தைத் திறந்தருளின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ளும் அவள் வீட்டாரும் ஞானஸ்நானம் பெற்றபின்பு, அவள் எங்களை நோக்கி: நீங்கள் என்னைக் கர்த்தரிடத்தில் விசுவாசமுள்ளவளென்று எண்ணினால், என் வீட்டிலே வந்து தங்கியிருங்களென்று எங்களை வருந்திக் கேட்டுக்கொண்டா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தன்பின்பு அவன் தெர்பைக்கும் லீஸ்திராவுக்கும் போனான் அங்கே தீமோத்தேயு என்னப்பட்ட ஒரு சீஷன் இருந்தான்; அவன் தாய் விசுவாசமுள்ள யூதஸ்திரீ, அவன் தகப்பன் கிரேக்க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ளும் அவள் வீட்டாரும் ஞானஸ்நானம் பெற்றபின்பு, அவள் எங்களை நோக்கி: நீங்கள் என்னைக் கர்த்தரிடத்தில் விசுவாசமுள்ளவளென்று எண்ணினால், என் வீட்டிலே வந்து தங்கியிருங்களென்று எங்களை வருந்திக் கேட்டுக்கொண்டா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மேலும் இராத்திரியில் அந்நேரத்திலேதானே அவன் அவர்களை அழைத்துக்கொண்டுபோய், அவர்களுடைய காயங்களைக் கழுவினான். அவனும் அவனுடையவர்கள் அனைவரும் உடனே ஞானஸ்நானம் பெற்ற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மேலும் இராத்திரியில் அந்நேரத்திலேதானே அவன் அவர்களை அழைத்துக்கொண்டுபோய், அவர்களுடைய காயங்களைக் கழுவினான். அவனும் அவனுடையவர்கள் அனைவரும் உடனே ஞானஸ்நானம் பெற்ற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ங்கள் ஜெபம்பண்ணுகிற இடத்துக்குப் போகையில் குறிசொல்ல ஏவுகிற ஆவியைக்கொண்டிருந்து, குறிசொல்லுகிறதினால் தன் எஜமான்களுக்கு மிகுந்த ஆதாயத்தை உண்டாக்கின ஒரு பெண் எங்களுக்கு எதிர்ப்பட்டா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ாங்கள் ஜெபம்பண்ணுகிற இடத்துக்குப் போகையில் குறிசொல்ல ஏவுகிற ஆவியைக்கொண்டிருந்து, குறிசொல்லுகிறதினால் தன் எஜமான்களுக்கு மிகுந்த ஆதாயத்தை உண்டாக்கின ஒரு பெண் எங்களுக்கு எதிர்ப்பட்டா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ின்பு அவன் அவர்களைத் தன் வீட்டிற்குக் கூட்டிக்கொண்டுபோய், அவர்களுக்கு போஜனங்கொடுத்து, தன் வீட்டார் அனைவரோடுங்கூட தேவனிடத்தில் விசுவாசமுள்ளவனாகி மனமகிழ்ச்சியாயிருந்த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ின்பு அவன் அவர்களைத் தன் வீட்டிற்குக் கூட்டிக்கொண்டுபோய், அவர்களுக்கு போஜனங்கொடுத்து, தன் வீட்டார் அனைவரோடுங்கூட தேவனிடத்தில் விசுவாசமுள்ளவனாகி மனமகிழ்ச்சியாயிருந்த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ள் பவுலையும் எங்களையும் பின்தொடர்ந்து வந்து: இந்த மனுஷர் உன்னதமான தேவனுடைய ஊழியக்காரர், இரட்சிப்பின் வழியை நமக்கு அறிவிக்கிறவர்கள் என்று சத்தமிட்டா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ள் பவுலையும் எங்களையும் பின்தொடர்ந்து வந்து: இந்த மனுஷர் உன்னதமான தேவனுடைய ஊழியக்காரர், இரட்சிப்பின் வழியை நமக்கு அறிவிக்கிறவர்கள் என்று சத்தமிட்டா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ப்படி அநேகநாள் செய்துகொண்டுவந்தாள். பவுல் சினங்கொண்டு, திரும்பிப்பார்த்து: நீ இவளை விட்டுப்புறப்படும்படி இயேசுகிறிஸ்துவின் நாமத்தினாலே உனக்குக் கட்டளையிடுகிறேன் என்று அந்த ஆவியுடனே சொன்னான்; அந்நேரமே அது புறப்பட்டுப்போயிற்ற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லீஸ்திராவிலும் இக்கோனியாவிலுமுள்ள சகோதரராலே நற்சாட்சி பெற்றவனாயிருந்த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ப்படி அநேகநாள் செய்துகொண்டுவந்தாள். பவுல் சினங்கொண்டு, திரும்பிப்பார்த்து: நீ இவளை விட்டுப்புறப்படும்படி இயேசுகிறிஸ்துவின் நாமத்தினாலே உனக்குக் கட்டளையிடுகிறேன் என்று அந்த ஆவியுடனே சொன்னான்; அந்நேரமே அது புறப்பட்டுப்போயிற்ற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ப்படி அநேகநாள் செய்துகொண்டுவந்தாள். பவுல் சினங்கொண்டு, திரும்பிப்பார்த்து: நீ இவளை விட்டுப்புறப்படும்படி இயேசுகிறிஸ்துவின் நாமத்தினாலே உனக்குக் கட்டளையிடுகிறேன் என்று அந்த ஆவியுடனே சொன்னான்; அந்நேரமே அது புறப்பட்டுப்போயிற்ற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பொழுது விடிந்தபின்பு: அந்த மனுஷரை விட்டுவிடுங்கள் என்று சொல்ல அதிகாரிகள் சேவகர்களை அனுப்பின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ளுடைய எஜமான்கள் தங்கள் ஆதாயத்து நம்பிக்கை அற்றுப்போயிற்றென்று கண்டு, பவுலையும் சீலாவையும் பிடித்து, சந்தைவெளியிலுள்ள அதிகாரிகளிடத்தில் இழுத்துக்கொண்டுபோன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ளுடைய எஜமான்கள் தங்கள் ஆதாயத்து நம்பிக்கை அற்றுப்போயிற்றென்று கண்டு, பவுலையும் சீலாவையும் பிடித்து, சந்தைவெளியிலுள்ள அதிகாரிகளிடத்தில் இழுத்துக்கொண்டுபோன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சிறைச்சாலைக்காரன் பவுலுக்கு இந்த வார்த்தைகளை அறிவித்து: உங்களை விடுதலையாக்கும்படிக்கு அதிகாரிகள் கட்டளை அனுப்பினார்கள்; ஆகையால் நீங்கள் இப்பொழுது புறப்பட்டுச் சமாதானத்துடனே போங்கள் என்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சிறைச்சாலைக்காரன் பவுலுக்கு இந்த வார்த்தைகளை அறிவித்து: உங்களை விடுதலையாக்கும்படிக்கு அதிகாரிகள் கட்டளை அனுப்பினார்கள்; ஆகையால் நீங்கள் இப்பொழுது புறப்பட்டுச் சமாதானத்துடனே போங்கள் என்ற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ை அதிகாரிகளிடத்தில் ஒப்புவித்து: யூதர்களாகிய இந்த மனுஷர் நம்முடைய பட்டணத்தில் கலகம்பண்ணி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ர்களை அதிகாரிகளிடத்தில் ஒப்புவித்து: யூதர்களாகிய இந்த மனுஷர் நம்முடைய பட்டணத்தில் கலகம்பண்ணி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தற்குப் பவுல் ரோமராகிய எங்களை அவர்கள் நியாயம் விசாரியாமல், வெளியரங்கமாய் அடித்து, சிறைச்சாலையிலே போட்டார்கள்; இப்பொழுது இரகசியமாய் எங்களை விடுதலையாக்குகிறார்களோ? அப்படியல்ல, அவர்களே வந்து, எங்களை வெளியே அழைத்து அனுப்பிவிடட்டும்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ைப் பவுல் தன்னுடனே கூட்டிக்கொண்டு போகவேண்டுமென்று விரும்பி, அவனுடைய தகப்பன் கிரேக்கன் என்று அவ்விடங்களிலிருக்கும் யூதர்களெல்லாம் அறிந்திருந்தபடியால், அவர்கள் நிமித்தம் அவனுக்கு விருத்தசேதனம்பண்ணின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தற்குப் பவுல் ரோமராகிய எங்களை அவர்கள் நியாயம் விசாரியாமல், வெளியரங்கமாய் அடித்து, சிறைச்சாலையிலே போட்டார்கள்; இப்பொழுது இரகசியமாய் எங்களை விடுதலையாக்குகிறார்களோ? அப்படியல்ல, அவர்களே வந்து, எங்களை வெளியே அழைத்து அனுப்பிவிடட்டும் என்ற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தற்குப் பவுல் ரோமராகிய எங்களை அவர்கள் நியாயம் விசாரியாமல், வெளியரங்கமாய் அடித்து, சிறைச்சாலையிலே போட்டார்கள்; இப்பொழுது இரகசியமாய் எங்களை விடுதலையாக்குகிறார்களோ? அப்படியல்ல, அவர்களே வந்து, எங்களை வெளியே அழைத்து அனுப்பிவிடட்டும் என்ற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ரோமராகிய நாம் ஏற்றுக்கொள்ளவும் அநுசரிக்கவும் தகாத முறைமைகளைப் போதிக்கிறார்கள் என்ற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சேவகர் இந்த வார்த்தைகளை அதிகாரிகளுக்கு அறிவித்தார்கள். ரோமராயிருக்கிறார்களென்று அவர்கள் கேட்டபொழுது பயந்துவந்து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ஜனங்கள் கூட்டங்கூடி, அவர்களுக்கு விரோதமாய் எழும்பினார்கள். அதிகாரிகள் அவர்கள் வஸ்திரங்களைக் கிழித்துப்போடவும், அவர்களை அடிக்கவும் சொல்லி;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ஜனங்கள் கூட்டங்கூடி, அவர்களுக்கு விரோதமாய் எழும்பினார்கள். அதிகாரிகள் அவர்கள் வஸ்திரங்களைக் கிழித்துப்போடவும், அவர்களை அடிக்கவும் சொல்லி;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ர்களுடனே தயவாய்ப் பேசி, அவர்களை வெளியே அழைத்துக்கொண்டுபோய், பட்டணத்தை விட்டுப் புறப்பட்டுப்போகும்படி கேட்டுக்கொண்டார்கள்,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வர்களுடனே தயவாய்ப் பேசி, அவர்களை வெளியே அழைத்துக்கொண்டுபோய், பட்டணத்தை விட்டுப் புறப்பட்டுப்போகும்படி கேட்டுக்கொண்டார்கள்,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ை அநேக அடி அடித்தபின்பு, சிறைச்சாலையிலே வைத்து அவர்களைப் பத்திரமாய்க் காக்கும்படி சிறைச்சாலைக்காரனுக்குக் கட்டளையிட்ட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ை அநேக அடி அடித்தபின்பு, சிறைச்சாலையிலே வைத்து அவர்களைப் பத்திரமாய்க் காக்கும்படி சிறைச்சாலைக்காரனுக்குக் கட்டளையிட்ட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ைப் பவுல் தன்னுடனே கூட்டிக்கொண்டு போகவேண்டுமென்று விரும்பி, அவனுடைய தகப்பன் கிரேக்கன் என்று அவ்விடங்களிலிருக்கும் யூதர்களெல்லாம் அறிந்திருந்தபடியால், அவர்கள் நிமித்தம் அவனுக்கு விருத்தசேதனம்பண்ணின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ந்தப்படி அவர்கள் சிறைச்சாலையிலிருந்து புறப்பட்டு லீதியாளிடத்திற்குப்போய், சகோதரரைக் கண்டு, அவர்களுக்கு ஆறுதல் சொல்லிப் போய்விட்டா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ன் இப்படிப்பட்ட கட்டளையைப்பெற்று, அவர்களை உட்காவலறையிலே அடைத்து, அவர்கள் கால்களைத் தொழுமரத்தில் மாட்டிவைத்த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ன் இப்படிப்பட்ட கட்டளையைப்பெற்று, அவர்களை உட்காவலறையிலே அடைத்து, அவர்கள் கால்களைத் தொழுமரத்தில் மாட்டிவைத்த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டுராத்திரியிலே பவுலும் சீலாவும் ஜெபம்பண்ணி, தேவனைத் துதித்துப் பாடினார்கள்; காவலில் வைக்கப்பட்டவர்கள் அதைக் கேட்டுக்கொண்டிருந்தா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டுராத்திரியிலே பவுலும் சீலாவும் ஜெபம்பண்ணி, தேவனைத் துதித்துப் பாடினார்கள்; காவலில் வைக்கப்பட்டவர்கள் அதைக் கேட்டுக்கொண்டிருந்தா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டிதியிலே சிறைச்சாலையின் அஸ்திபாரங்கள் அசையும்படியாக பூமி மிகவும் அதிர்ந்தது; உடனே கதவுகளெல்லாம் திறவுண்டது; எல்லாருடைய கட்டுகளும் கழன்றுபோயிற்று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டிதியிலே சிறைச்சாலையின் அஸ்திபாரங்கள் அசையும்படியாக பூமி மிகவும் அதிர்ந்தது; உடனே கதவுகளெல்லாம் திறவுண்டது; எல்லாருடைய கட்டுகளும் கழன்றுபோயிற்று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சிறைச்சாலைக்காரன் நித்திரைதெளிந்து, சிறைச்சாலையின் கதவுகள் திறந்திருக்கிறதைக் கண்டு, கட்டுண்டவர்கள் ஓடிப்போனார்களென்று எண்ணி, பட்டயத்தை உருவித் தன்னைக் கொலைசெய்து கொள்ளப்போனா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சிறைச்சாலைக்காரன் நித்திரைதெளிந்து, சிறைச்சாலையின் கதவுகள் திறந்திருக்கிறதைக் கண்டு, கட்டுண்டவர்கள் ஓடிப்போனார்களென்று எண்ணி, பட்டயத்தை உருவித் தன்னைக் கொலைசெய்து கொள்ளப்போனான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வுல் மிகுந்த சத்தமிட்டு; நீ உனக்குக் கெடுதி ஒன்றுஞ் செய்துகொள்ளாதே; நாங்கள் எல்லாரும் இங்கேதான் இருக்கிறோம் என்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பட்டணங்கள்தோறும் போகையில், எருசலேமிலிருக்கும் அப்போஸ்தலராலும் மூப்பராலும் விதிக்கப்பட்ட சட்டங்களைக் கைக்கொள்ளும்படி அவர்களுக்கு ஒப்புவித்தார்கள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வுல் மிகுந்த சத்தமிட்டு; நீ உனக்குக் கெடுதி ஒன்றுஞ் செய்துகொள்ளாதே; நாங்கள் எல்லாரும் இங்கேதான் இருக்கிறோம் என்றான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 அவன் தீபங்களைக் கொண்டுவரச்சொல்லி, உள்ளே ஓடி, நடுநடுங்கி, பவுலுக்கும் சீலாவுக்கும் முன்பாக விழுந்து,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வர்களை வெளியே அழைத்துவந்து: ஆண்டவன்மாரே, இரட்சிக்கப்படுவதற்கு நான் என்ன செய்யவேண்டும் என்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பட்டணங்கள்தோறும் போகையில், எருசலேமிலிருக்கும் அப்போஸ்தலராலும் மூப்பராலும் விதிக்கப்பட்ட சட்டங்களைக் கைக்கொள்ளும்படி அவர்களுக்கு ஒப்புவித்த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ினாலே சபைகள் விசுவாசத்தில் ஸ்திரப்பட்டு, நாளுக்குநாள் பெருகின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ಅವರು ಫ್ರುಗ್ಯ ಗಲಾತ್ಯ ಪ್ರಾಂತ್ಯದ ಕಡೆಗೆಲ್ಲಾ ಹಾದು ಹೋಗುತ್ತಿರುವಾಗ ಆಸ್ಯದಲ್ಲಿ ವಾಕ್ಯವನ್ನು ಸಾರಬಾರದೆ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ವಿತ್ರಾತ್ಮನು ತಡೆದದ್ದರ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ಅವರು ಮುಸ್ಯಕ್ಕೆ ಬಂದು ಬಿಥೂನ್ಯಕ್ಕೆ ಹೋಗಲು ಪ್ರಯತ್ನ ಮಾಡಿದರು. ಆದರೆ ಆತ್ಮನು ಅವರನ್ನು ಹೋಗಗೊಡಿಸಲ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ಹೀಗೆ ಅವರು ಮೂಸ್ಯವನ್ನು ದಾಟಿ ತ್ರೋವಕ್ಕೆ ಬ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ಆಗ ರಾತ್ರಿ ಕಾಲದಲ್ಲಿ ಪೌಲನಿಗೆ ಒಂದು ದರ್ಶನವಾಯಿತು; ಏನಂ ದರೆ--ಮಕೆದೋನ್ಯ ದೇಶದವನಾದ ಒಬ್ಬ ಮನುಷ್ಯ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ಂತುಕೊಂಡು--ಮಕೆದೋನ್ಯಕ್ಕೆ ಬಂದು ನಮಗೆ ನೆರವಾಗಬೇಕು ಎಂದು ಅವನನ್ನು ಬೇಡಿಕೊಂಡ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ಅವನು ಆ ದರ್ಶನವನ್ನು ನೋಡಿದ ತರುವಾಯ ಅವರಿಗೆ ಸುವಾರ್ತೆಯನ್ನು ಸಾರುವದಕ್ಕೆ ಕರ್ತನು ನಿಶ್ಚಯವಾಗಿ ನಮ್ಮ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ರೆದಿದ್ದಾನೆಂದು ತಿಳುಕೊಂಡು ಕೂಡಲೆ ಮಕೆದೋನ್ಯಕ್ಕೆ ಹೋಗುವಂತೆ ಪ್ರಯತ್ನಿ ಸಿದೆ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ಆದದರಿಂದ ತ್ರೋವದಿಂದ ಪ್ರಯಾಣ ಮಾಡಿ ನೆಟ್ಟಗೆ ಸಮೊಥ್ರಾಕೆಗೆ ಬಂದು ಮರುದಿನ ನೆಯಾಪೊಲಿಗೆ ಸೇರಿ ಅಲ್ಲಿಂದ ಫಿಲಿಪ್ಪ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ುಟ್ಟಿದೆ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ತರುವಾಯ ಅವನು ದೆರ್ಬೆ ಮತ್ತು ಲುಸ್ತ್ರಕ್ಕೆ ಬಂದನು; ಅಲ್ಲಿ ಇಗೋ, ನಂಬಿಕೊಂಡಿದ್ದ ಯೆಹೂದ್ಯ ಸ್ತ್ರೀಯ ಮಗನಾ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ಅದು ಮಕೆದೋನ್ಯ ಭಾಗದ ಮುಖ್ಯಪಟ್ಟಣವೂ ವಲಸೆಯ ಸ್ಥಳವೂ ಆಗಿತ್ತು. ಆ ಪಟ್ಟಣದಲ್ಲಿ ನಾವು ಕೆಲವು ದಿವಸ ಇದ್ದೆ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ಅವರು--ಕರ್ತನಾದ ಯೇಸು ಕ್ರಿಸ್ತನ ಮೇಲೆ ನಂಬಿಕೆಯಿಡು, ಆಗ ನೀನು ರಕ್ಷಣೆ ಹೊಂದುವಿ, ನಿನ್ನ ಮನೆಯವರೂ ರಕ್ಷಣೆ ಹೊ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ರು ಎಂದು ಹೇಳ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ಸಬ್ಬತ್ತಿನಲ್ಲಿ ನಾವು ಪಟ್ಟಣದೊಳಗಿಂದ ನದೀತೀರದ ಕಡೆಗೆ ಹೋಗಿದ್ದೆವು. ಅಲ್ಲಿ ವಾಡಿಕೆಯಂತೆ ಪ್ರಾರ್ಥನ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ಡೆಯುತ್ತಿತ್ತು; ಕೂಡಿ ಬಂದಿದ್ದ ಸ್ತ್ರೀಯರೊಂದಿಗೆ ನಾವು ಕೂತು ಕೊಂಡು ಮಾತನಾಡಿದೆ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ಅವನಿಗೂ ಅವನ ಮನೆಯಲ್ಲಿದ್ದವರೆಲ್ಲರಿಗೂ ಅವರು ಕರ್ತನ ವಾಕ್ಯವನ್ನು ತಿಳಿಸ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ದೇವರನ್ನು ಆರಾಧಿಸು ತ್ತಿದ್ದವಳೂ ಥುವತೈರ ಪಟ್ಟಣದವಳೂ ಧೂಮ್ರ ವರ್ಣದ ವಸ್ತ್ರಗಳನ್ನು ಮಾರುತ್ತಿದ್ದವಳೂ ಆದ ಲುದ್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ಳೆಂಬ ಹೆಸರುಳ್ಳ ಒಬ್ಬ ಸ್ತ್ರೀಯು ನಮ್ಮ ಮಾತುಗಳನ್ನು ಕೇಳುತ್ತಿದ್ದಳು. ಕರ್ತನು ಆಕೆಯ ಹೃದಯವನ್ನು ತೆರದ ದ್ದರಿಂದ ಪೌಲ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ೇಳಿದ ಮಾತುಗಳಿಗೆ ಆಕೆಯು 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ಆಕೆಯೂ ಆಕೆಯ ಮನೆಯವರೂ ಬಾಪ್ತಿಸ್ಮ ಮಾಡಿಸಿಕೊಂಡ ಮೇಲೆ--ನಾನು ಕರ್ತನಿಗೆ ನಂಬಿಗಸ್ತಳಾದವಳೆಂದು ನೀವು ತೀರ್ಮಾನಿಸಿ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ಿಮೊಥೆಯನೆಂಬ ಹೆಸರುಳ್ಳ ಒಬ್ಬ ಶಿಷ್ಯನಿದ್ದನು. ಅವನ ತಂದೆಯು ಗ್ರೀಕ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ನ್ನ ಮನೆಗೆ ಬಂದು ಇರಬೇಕು ಎಂದು ಆಕೆಯು ನಮ್ಮನ್ನು ಬೇಡಿಕೊಂಡು ಬಲವಂತಮಾಡಿ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ಆಮೇಲೆ ಅವನು ರಾತ್ರಿಯ ಅದೇ ಗಳಿಗೆಯಲ್ಲಿ ಅವರನ್ನು ಕರಕೊಂಡು ಹೋಗಿ ಅವರ ಗಾಯಗಳನ್ನು ತೊಳೆದನು; ಕೂಡಲೆ ತಾನು ತನ್ನ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ರೆಲ್ಲರ ಸಹಿತವಾಗಿ ಬಾಪ್ತಿಸ್ಮ ಮಾಡಿಸಿಕೊಂಡ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ಇದಾದ ಮೇಲೆ ನಾವು ಪ್ರಾರ್ಥನೆ ನಡೆಯುವ ಸ್ಥಳಕ್ಕೆ ಹೋಗುತ್ತಿದ್ದಾಗ ಕಾಲಜ್ಞಾನದ ದುರಾತ್ಮ ಹಿಡಿದವಳಾಗಿ ಕಣ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ೇಳುವದರಿಂದ ತನ್ನ ಯಜ ಮಾನರಿಗೆ ಬಹು ಆದಾಯವನ್ನು ತರುತ್ತಿದ್ದ ಒಬ್ಬ ಹುಡುಗಿಯು ನಮ್ಮನ್ನು ಸಂಧಿಸಿ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ತರುವಾಯ ಅವರನ್ನು ತನ್ನ ಮನೆಗೆ ಕರಕೊಂಡು ಹೋಗಿ ಊಟಮಾಡಿಸಿ ತನ್ನ ಮನೆಯವರೆಲ್ಲರ ಸಂಗಡ ದೇವರಲ್ಲಿ ನಂಬಿಕೆಯಿಟ್ಟ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ಉಲ್ಲಾಸಗೊಂಡ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ಈಕೆಯು ಪೌಲನನ್ನೂ ನಮ್ಮನ್ನೂ ಹಿಂಬಾಲಿಸಿ--ಇವರು ನಮಗೆ ರಕ್ಷಣೆಯ ಮಾರ್ಗವನ್ನು ತೋರಿಸುವ ಮಹೋನ್ನತ ನಾದ ದೇವರ ಸೇವಕ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ಂದು ಕೂಗಿ ಹೇಳುತ್ತಿದ್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ಹೀಗೆ ಅವಳು ಅನೇಕ ದಿವಸ ಮಾಡಿದ್ದರಿಂದ ಪೌಲನು ಬಹಳವಾಗಿ ವ್ಯಥೆಪಟ್ಟು ಹಿಂತಿರುಗಿ ಆ ದೆವ್ವಕ್ಕೆ--ಅವಳನ್ನು ಬಿಟ್ಟ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ಲುಸ್ತ್ರದಲ್ಲಿಯೂ ಇಕೋನ್ಯದಲ್ಲಿಯೂ ಇದ್ದ ಸಹೋದರರಿಂದ ಇವನು ಒಳ್ಳೇಸಾಕ್ಷಿ ಹೊಂದಿದವನಾಗ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ೋಗು ಎಂದು ಯೇಸು ಕ್ರಿಸ್ತನ ಹೆಸರಿನಲ್ಲಿ ನಿನಗೆ ಅಪ್ಪಣೆ ಕೊಡುತ್ತೇನೆ ಎಂದು ಹೇಳಿದನು. ಅದೇ ಗಳಿಗೆಯಲ್ಲಿ ಅದು ಬಿಟ್ಟ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ೋ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ಬೆಳಗಾದ ಮೇಲೆ ನ್ಯಾಯಾಧಿಪತಿಗಳು--ಆ ಮನುಷ್ಯರನ್ನು ಬಿಟ್ಟುಬಿಡು ಎಂದು ಸಿಪಾಯಿಗಳ ಮೂಲಕ ಹೇಳಿಕಳುಹಿಸ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ಅವಳ ಯಜಮಾನರು ತಮ್ಮ ಆದಾಯದ ನಿರೀಕ್ಷೆ ತಪ್ಪಿತಲ್ಲಾ ಎಂದು ತಿಳಿದು ಪೌಲನನ್ನೂ ಸೀಲನನ್ನೂ ಹಿಡಿದು ಸಂತೆಯ ಸ್ಥಳಕ್ಕ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ಧಿಕಾರಿಗಳ ಬಳಿಗೆ ಎಳ ಕೊಂಡು ಹೋ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ಸೆರೆಯ ಅಧಿ ಕಾರಿಯು ಈ ಮಾತನ್ನು ಪೌಲನಿಗೆ ತಿಳಿಸಿ--ನ್ಯಾಯಾ ಧಿಪತಿಗಳು ನಿಮ್ಮನ್ನು ಬಿಟ್ಟುಬಿಡಬೇಕೆಂದು ಕಳುಹಿಸ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್ದಾರೆ, ಆದದರಿಂದ ಈಗ ನೀವು ಸಮಾಧಾನದಿಂದ ಹೊರಟುಹೋಗಿರಿ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ಅವರನ್ನು ನ್ಯಾಯಾಧಿಪತಿಗಳ ಬಳಿಗೆ ಕರಕೊಂಡು ಹೋಗಿ--ಯೆಹೂದ್ಯರಾದ ಈ ಮನುಷ್ಯರು ನಮ್ಮ ಪಟ್ಟಣವನ್ನು ಬಹಳವಾಗಿ ಕಳವ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ಡಿಸುತ್ತಾರ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ಅದಕ್ಕೆ ಪೌಲನು--ಅವರು ವಿಚಾರಣೆ ಮಾಡದೆ ರೋಮ ನ್ನರಾದ ನಮ್ಮನ್ನು ಎಲ್ಲರ ಮುಂದೆ ಹೊಡಿಸಿ ಸೆರೆಮನೆ ಯೊಳಗೆ ಹಾಕಿಸಿದರ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ಇವನನ್ನು ತನ್ನ ಸಂಗಡ ಕರಕೊಂಡು ಹೋಗಬೇಕೆಂದು ಪೌಲನು ಅಪೇಕ್ಷಿಸಿ ಆಯಾ ಸ್ಥಳಗಳಲ್ಲಿದ್ದ ಯೆಹೂದ್ಯರ ನಿಮಿತ್ತವ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ಈಗ ನಮ್ಮನ್ನು ಗುಪ್ತವಾಗಿ ಹೊರಗೆ ಕಳುಹಿಸುತ್ತಾರೋ? ಹಾಗೆ ಎಂದಿಗೂ ಆಗಕೂಡದು; ಅವರೇ ಬಂದು ನಮ್ಮನ್ನು ಹೊರಗೆ ಕರಕೊಂಡ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ೋಗಲಿ ಎಂದು ಹೇಳ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ರೋಮಾಯರಾದ ನಾವು ಒಪ್ಪುವದ ಕ್ಕಾಗಲೀ ಕೈಕೊಳ್ಳುವದಕ್ಕಾಗಲೀ ನ್ಯಾಯವಲ್ಲದ ಆಚಾರ ಗಳನ್ನು ಬೋಧಿಸುತ್ತಾರೆ ಅ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ಸಿಪಾಯಿಗಳು ಈ ಮಾತುಗಳನ್ನು ನ್ಯಾಯಾಧಿಪತಿ ಗಳಿಗೆ ತಿಳಿಸಿದಾಗ ಅವರು ರೋಮನ್ನರು ಎಂಬ ಮಾತನ್ನು ಕೇಳಿ ಭಯಪ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ಸಮೂಹವು ಒಟ್ಟಾಗಿ ಕೂಡಿ ಅವರಿಗೆ ವಿರೋಧವಾಗಿ ಎದ್ದಾಗ ನ್ಯಾಯಾಧಿಪತಿಗಳು ಅವರ ವಸ್ತ್ರಗಳನ್ನು ಹರಿದು ಅವರ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ೊಡೆಯುವಂತೆ ಅಪ್ಪಣೆಕೊಟ್ಟ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ಅವರ ಬಳಿಗೆ ಬಂದು ಅವರು ವಿನಯವಾಗಿ ಮಾತನಾಡಿ ಹೊರಗೆ ಕರೆದುಕೊಂಡು ಹೋಗಿ ಊರನ್ನು ಬಿಟ್ಟು ಹೋಗ ಬೇಕೆಂದು ಅವರ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ೇಡಿಕೊಂಡ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ಅವರನ್ನು ಬಹಳವಾಗಿ ಹೊಡೆಸಿದ ಮೇಲೆ ಅವರನ್ನು ಭದ್ರವಾಗಿ ಕಾಯಬೇಕೆಂದು ಸೆರೆಮನೆಯ ಅಧಿಕಾರಿಗೆ ಖಂಡಿತವಾಗಿ ಆಜ್ಞಾಪಿಸ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ೆರೆಮನೆಯೊಳಗೆ ಹಾಕ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ನಿಗೆ ಸುನ್ನತಿ ಮಾಡಿಸಿದನು. ಯಾಕಂದರೆ ಅವನ ತಂದೆ ಗ್ರೀಕನೆಂದು ಎಲ್ಲರಿಗೂ ಗೊತ್ತಿ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ಆಗ ಅವರು ಸೆರೆಮನೆಯೊಳಗಿಂದ ಹೊರಟು ಲುದ್ಯಳ ಮನೆಗೆ ಬಂದು ಸಹೋದರರನ್ನು ನೋಡಿ ಅವರನ್ನು ಧೈರ್ಯಗೊಳಿಸಿ ಹೊರಟು ಹೋ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ಅವನು ಅಂಥಾ ಒಂದು ಜವಾಬ್ದಾರಿಕೆಯನ್ನು ಹೊಂದಿ ಅವರನ್ನು ಸೆರೆಯ ಒಳಭಾಗಕ್ಕೆ ದೂಡಿ ಅವರ ಕಾಲುಗಳಿಗೆ ಕೋಳವನ್ನು ಹಾಕ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ಿಗ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ಮಧ್ಯರಾತ್ರಿಯಲ್ಲಿ ಪೌಲನೂ ಸೀಲನೂ ಪ್ರಾರ್ಥನೆ ಮಾಡಿದವರಾಗಿ ದೇವರಿಗೆ ಸ್ತುತಿಪದಗಳನ್ನು ಹಾಡುತ್ತಿ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ೆರೆಯಲ್ಲಿದ್ದವರು ಅವುಗಳನ್ನು ಕೇಳುತ್ತಿ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ಆಗ ಆಕಸ್ಮಾತ್ತಾಗಿ ಮಹಾಭೂಕಂಪವುಂಟಾಯಿತು; ಸೆರೆಮನೆಯ ಅಸ್ತಿ ವಾರಗಳು ಕದಲಿದವು. ಅದೇ ಕ್ಷಣದಲ್ಲಿ ಕದಗಳೆಲ್ಲ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ೆರೆದವು, ಎಲ್ಲರ ಬೇಡಿಗಳು ಕಳಚಿಬಿದ್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ಸೆರೆಯ ಅಧಿಕಾರಿಯು ನಿದ್ದೆಯಿಂದ ಎಚ್ಚತ್ತು ಸೆರೆಮನೆಯ ಕದಗಳು ತೆರೆದಿರುವದನ್ನು ಕಂಡು ಸೆರೆಯಲ್ಲಿದ್ದವ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ಓಡಿಹೋದರೆಂದು ಭಾವಿಸಿ ಕತ್ತಿಯನ್ನು ಹಿರಿದು ತನ್ನನ್ನು ತಾನು ಕೊಂದುಕೊಳ್ಳಬೇಕೆಂದ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ಆದರೆ ಪೌಲನು ಮಹಾಧ್ವನಿಯಿಂದ ಕೂಗಿ ಅವನಿಗೆ--ನೀನೇನೂ ಕೇಡು ಮಾಡಿಕೊಳ್ಳಬೇಡ; ನಾವೆಲ್ಲರೂ ಇಲ್ಲೇ ಇದ್ದೇವೆ ಎ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ಅವರು ಪಟ್ಟಣಗಳಲ್ಲಿ ಸಂಚಾರ ಮಾಡುತ್ತಾ ಯೆರೂಸಲೇಮಿನಲ್ಲಿದ್ದ ಅಪೊಸ್ತಲರಿಂದಲೂ ಹಿರಿಯ ರಿಂದಲೂ ನೇಮಿಸಲ್ಪಟ್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ಆಗ ಅವನು ದೀಪ ತರಬೇಕೆಂದು ಹೇಳಿ ಒಳಕ್ಕೆ ಹಾರಿ ನಡುಗುತ್ತಾ ಪೌಲ ಸೀಲರ ಮುಂದೆ ಬ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ಅವರನ್ನು ಹೊರಗೆ ಕರಕೊಂಡು ಬಂದು--ಅಯ್ಯಗಳಿರಾ, ನಾನು ರಕ್ಷಣೆ ಹೊಂದುವದಕ್ಕೆ ಏನು ಮಾಡಬೇಕು ಎಂದು ಕೇಳಲ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ಿಧಿಗಳನ್ನು ಅನುಸರಿಸುವಂತೆ ಅವರಿಗೆ ಒಪ್ಪಿಸ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ಹೀಗೆ ಸಭೆಗಳು ವಿಶ್ವಾಸದಲ್ಲಿ ಸ್ಥಿರಗೊಂಡು ಸಂಖ್ಯೆಯಲ್ಲಿ ದಿನಾಲು ಹೆಚ್ಚುತ್ತಿದ್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1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2026-09-07T04:54:53Z</dcterms:created>
  <dcterms:modified xsi:type="dcterms:W3CDTF">2026-09-07T04:54:53Z</dcterms:modified>
  <dc:title>ಅಪೊಸ್ತಲರ ಕೃತ್ಯಗಳು : 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