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உலக மகிமையெல்லாம்
உமக்கு ஈடாகுமோ
வானம் பூமியெல்லாம் ஒழிந்து போகும்
உம் வார்த்தையோ ஒழியா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ினைக்கும் போதெல்லாம்
நெஞ்சம் மகிழுதையா
நன்றி பெருகு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ராஜா
நன்றி இயேசு ராஜ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ள்ளப்பட்ட கல் நான்
எடுத்து நிறுத்தினீரே
உண்மை உள்ளவன் என்று கருதி
ஊழியம் தந்தீர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லை நிலத்தில் கிடந்தேன்
தேடி கண்டு பிடித்தீர்
கண்ணின் மணிபோல் காத்து வந்தீர்
கழுகு போல் சுமக்கி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ேரன்பினாலே என்னை
இழுத்துக் கொண்டீர்
பிரிந்திடாமலே அணைத்துக் கொண்டீர்
பிள்ளையாய் தெரிந்து கொ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வும் பகலும் கூட
இருந்து நடத்துகின்றீர்
கலங்கும் நேரமெல்லாம் கரம் நீட்டி
கண்ணீர் துடைக்கின்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ந்தன் துதியைச் சொல்ல
என்னை தெரிந்து கொண்டீர்
உதடுகளைத் தினம் திறந்தருளும்
புது ராகம் தந்தருள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ிநேகம் பெற்றேன் ஐயா
கனம் பெற்றேன் ஐயா
உந்தன் பார்வைக்கு அருமையானேன்
உம் ஸ்தானாதிபதியான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2026-09-16T18:55:45Z</dcterms:created>
  <dcterms:modified xsi:type="dcterms:W3CDTF">2026-09-16T18:55:45Z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