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ருள் நிறைந்தவர்,
பூரண ரட்சகர்
தேவரீரே;
ஜெபத்தைக் கேட்கவும்
பாவத்தை நீக்கவும்
பரத்தில் சேர்க்கவும்
வல்லவ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ோரும் என் நெஞ்சுக்கு
பேரருள் பொழிந்து
பெலன் கொடும்.
ஆ எனக்காகவே
மரித்தீர் இயேசுவே;
என் அன்பின் ஸ்வாலையே
ஓங்கச் செய்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ூமியில் துக்கமும்
சஞ்சலம் கஸ்தியும்
வருகினும்,
இரவில் ஒளியும்
சலிப்பில் களிப்பும்
துன்பத்தில் இன்பமும்
அளித்திட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மரிக்கும் காலத்தில்
கலக்கம் நேரிடில்,
சகாயரே.
என்னை கைதூக்கவும்
ஆறுதல் செய்யவும்
மோட்சத்தில் சேர்க்கவும்
வருவீர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2026-07-25T11:44:26Z</dcterms:created>
  <dcterms:modified xsi:type="dcterms:W3CDTF">2026-07-25T11:44:26Z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