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us says the LORD; For three transgressions of Judah, and for four, I will not turn away the punishment thereof; because they have despised the law of the LORD, and have not kept his commandments, and their lies caused them to go astray, after the which their fathers have walked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us says the LORD; For three transgressions of Judah, and for four, I will not turn away the punishment thereof; because they have despised the law of the LORD, and have not kept his commandments, and their lies caused them to go astray, after the which their fathers have walked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I will send a fire upon Judah, and it shall devour the palaces of Jerusalem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I will send a fire upon Judah, and it shall devour the palaces of Jerusalem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us says the LORD; For three transgressions of Israel, and for four, I will not turn away the punishment thereof; because they sold the righteous for silver, and the poor for a pair of shoes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us says the LORD; For three transgressions of Israel, and for four, I will not turn away the punishment thereof; because they sold the righteous for silver, and the poor for a pair of shoes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us says the LORD; For three transgressions of Israel, and for four, I will not turn away the punishment thereof; because they sold the righteous for silver, and the poor for a pair of shoes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at pant after the dust of the earth on the head of the poor, and turn aside the way of the meek: and a man and his father will go in unto the same maid, to profane my holy name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at pant after the dust of the earth on the head of the poor, and turn aside the way of the meek: and a man and his father will go in unto the same maid, to profane my holy name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y lay themselves down upon clothes laid to pledge by every altar, and they drink the wine of the condemned in the house of their god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us says the LORD; For three transgressions of Moab, and for four, I will not turn away the punishment thereof; because he burned the bones of the king of Edom into lime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y lay themselves down upon clothes laid to pledge by every altar, and they drink the wine of the condemned in the house of their god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y lay themselves down upon clothes laid to pledge by every altar, and they drink the wine of the condemned in the house of their god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Yet destroyed I the Amorite before them, whose height was like the height of the cedars, and he was strong as the oaks; yet I destroyed his fruit from above, and his roots from beneath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Yet destroyed I the Amorite before them, whose height was like the height of the cedars, and he was strong as the oaks; yet I destroyed his fruit from above, and his roots from beneath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lso I brought you up from the land of Egypt, and led you forty years through the wilderness, to possess the land of the Amorite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lso I brought you up from the land of Egypt, and led you forty years through the wilderness, to possess the land of the Amorite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I raised up of your sons for prophets, and of your young men for Nazarites. Is it not even thus, O all of you children of Israel? says the LORD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I raised up of your sons for prophets, and of your young men for Nazarites. Is it not even thus, O all of you children of Israel? says the LORD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all of you gave the Nazarites wine to drink; and commanded the prophets, saying, Prophesy not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all of you gave the Nazarites wine to drink; and commanded the prophets, saying, Prophesy not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us says the LORD; For three transgressions of Moab, and for four, I will not turn away the punishment thereof; because he burned the bones of the king of Edom into lime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ehold, I am pressed under you, as a cart is pressed that is full of sheaves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ehold, I am pressed under you, as a cart is pressed that is full of sheaves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refore the flight shall perish from the swift, and the strong shall not strengthen his force, neither shall the mighty deliver himself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refore the flight shall perish from the swift, and the strong shall not strengthen his force, neither shall the mighty deliver himself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Neither shall he stand that handles the bow; and he that is swift of foot shall not deliver himself: neither shall he that rides the horse deliver himself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Neither shall he stand that handles the bow; and he that is swift of foot shall not deliver himself: neither shall he that rides the horse deliver himself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he that is courageous among the mighty shall flee away naked in that day, says the LORD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us says the LORD; For three transgressions of Moab, and for four, I will not turn away the punishment thereof; because he burned the bones of the king of Edom into lime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ut I will send a fire upon Moab, and it shall devour the palaces of Kirioth: and Moab shall die with tumult, with shouting, and with the sound of the trumpet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ut I will send a fire upon Moab, and it shall devour the palaces of Kirioth: and Moab shall die with tumult, with shouting, and with the sound of the trumpet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 will cut off the judge from the midst thereof, and will slay all the princes thereof with him, says the LORD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 will cut off the judge from the midst thereof, and will slay all the princes thereof with him, says the LORD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us says the LORD; For three transgressions of Judah, and for four, I will not turn away the punishment thereof; because they have despised the law of the LORD, and have not kept his commandments, and their lies caused them to go astray, after the which their fathers have walked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ிருப்பமாட்டேன்; அவர்கள் கர்த்தருடைய வேதத்தை வெறுத்து, அவருடைய கட்டளைகளைக் கைக்கொள்ளாமல், 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தாக்கள் பின்பற்றின பொய்களினால் மோசம்போனார்கள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ூதாவிலே நான் தீக்கொளுத்துவேன்; அது எருசலேமின் அரமனைகளைப் பட்சிக்கும் என்று கர்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ு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: இஸ்ரவேலின் மூன்று பாதகங்களினிமித்தமும், நாலு பாதகங்களினிமித்தமும், நான் அவர்கள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க்கினையைத் திருப்பமாட்டேன், அவர்கள் நீதிமானைப் பணத்துக்கும், எளியவனை ஒரு ஜோடு பாதரட்ச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ற்றுப்போட்டார்கள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ரித்திரருடைய தலையின்மேல் மண்ணைவாரி இறைத்து, சிறுமையானவர்களின் வழியைப் புரட்டுகிறார்கள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 பரிசுத்த நாமத்தைக் குலைச்சலாக்கும்படிக்கு மகனும் தகப்பனும் ஒரு பெண்ணிடத்தில் பிரவேசிக்கி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சகல பீடங்களருகிலும் அடைமானமாய் வாங்கின வஸ்திரங்களின்மேல் படுத்துக்கொண்டு, தெண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து என்னவென்றால்: மோவாபின் மூன்று பாதகங்களினிமித்தமும், நால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டிக்கப்பட்டவர்களுடைய மதுபானத்தைத் தங்கள் தேவர்களின் கோவிலிலே குடிக்கிறார்கள் என்று கர்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ு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ோ: கேதுருமரங்களைப்போல் உயரமும், கர்வாலி மரங்களைப்போல் வைரமுமாயிருந்த எமோரியனை அவர்கள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ுன்பாக அழித்தேன்; உயர இருந்த அவனுடைய கனியையும், தாழ இருந்த அவனுடைய வேர்களையும் அழித்துப்போட்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எமோரியனுடைய தேசத்தைக் கட்டிக்கொள்ளும்படிக்கு உங்களை நான் எகிப்துதேசத்த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ரப்பண்ணி, உங்களை நாற்பது வருஷமாக வனாந்தரத்திலே வழிநடத்த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 குமாரரில் சிலரைத் தீர்க்கதரிசிகளாகவும் உங்கள் வாலிபரில் சிலரை நசரேயரா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ழும்பப்பண்ணினேன்; இஸ்ரவேல் புத்திரரே, இப்படி நான் செய்யவில்லையா என்று கர்த்தர் கேட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ோ நசரேயருக்குத் திராட்சரசம் குடிக்கக் கொடுத்து, தீர்க்கதரிசிகளை நோக்கி: நீ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ர்க்கதரிசனஞ்சொல்லவேண்டாம் என்று கற்பித்த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ாதகங்களினிமித்தமும், நான் அவன் ஆக்கினையைத் திருப்பமாட்டேன்; அவன் ஏதோமுடைய ராஜாவின் எலும்பு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கோதுமைக்கட்டுகள் நிறைபாரமாக ஏற்றப்பட்ட வண்டியில் இருத்துகிறதுபோல, நான் உங்களை நீ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ுக்கிற ஸ்தலத்தில் இருத்த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வேகமானவன் ஓடியும் புகலிடமில்லை; பலவான் தன் பலத்தினால் பலப்படுவதுமில்லை; பராக்கிரமசா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ன் பிராணனைத் தப்புவிப்பதும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ில்லைப் பிடிக்கிறவன் நிற்பதுமில்லை; வேகமானன் தன் கால்களால் தப்பிப்போவதுமில்லை; குதிரையின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றுகிறவன் தன் பிராணனை இரட்சிப்பதும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லசாலிகளுக்குள்ளே தைரியவான் அந்நாளிலே நிர்வாணியாய் ஓடிப்போவான் என்று கர்த்தர் சொல்லு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றாகச் சுட்டுப்போட்டா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வாப்தேசத்தில் தீக்கொளுத்துவேன்; அது கீரியாத்தின் அரமனைகளைப் பட்சிக்கும்; மோவாபியர் அமளி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ர்ப்பரிப்போடும் எக்காள சத்தத்தோடும் சா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ியாயாதிபதியை அவர்கள் நடுவில் இராதபடிக்கு நான் சங்காரம்பண்ணி, அவனோடே அவர்கள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புக்களையெல்லாம் கொன்றுபோடுவேன் என்று கர்த்தர் சொல்லு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ும்: யூதாவின் மூன்று பாதகங்களினிமித்தமும் நாலு பாதகங்களினிமித்தமும் நான் அவர்கள் ஆக்கினைய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2026-09-07T00:04:16Z</dcterms:created>
  <dcterms:modified xsi:type="dcterms:W3CDTF">2026-09-07T00:04:16Z</dcterms:modified>
  <dc:title>ஆமோஸ்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