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presProps" Target="presProps.xml"/>
  <Relationship Id="rId36" Type="http://schemas.openxmlformats.org/officeDocument/2006/relationships/viewProps" Target="viewProps.xml"/>
  <Relationship Id="rId3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சொல்லுகிறது என்னவென்றால்: மோவாபின் மூன்று பாதகங்களினிமித்தமும், நாலு பாதகங்களினிமித்தமும், நான் அவன் ஆக்கினையைத் திருப்பமாட்டேன்; அவன் ஏதோமுடைய ராஜாவின் எலும்புகளை நீறாகச் சுட்டுப்போட்டானே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் குமாரரில் சிலரைத் தீர்க்கதரிசிகளாகவும் உங்கள் வாலிபரில் சிலரை நசரேயராகவும் எழும்பப்பண்ணினேன்; இஸ்ரவேல் புத்திரரே, இப்படி நான் செய்யவில்லையா என்று கர்த்தர் கேட்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் குமாரரில் சிலரைத் தீர்க்கதரிசிகளாகவும் உங்கள் வாலிபரில் சிலரை நசரேயராகவும் எழும்பப்பண்ணினேன்; இஸ்ரவேல் புத்திரரே, இப்படி நான் செய்யவில்லையா என்று கர்த்தர் கேட்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ோவாப்தேசத்தில் தீக்கொளுத்துவேன்; அது கீரியாத்தின் அரமனைகளைப் பட்சிக்கும்; மோவாபியர் அமளியோடும் ஆர்ப்பரிப்போடும் எக்காள சத்தத்தோடும் சாவ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ோவாப்தேசத்தில் தீக்கொளுத்துவேன்; அது கீரியாத்தின் அரமனைகளைப் பட்சிக்கும்; மோவாபியர் அமளியோடும் ஆர்ப்பரிப்போடும் எக்காள சத்தத்தோடும் சாவ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ியாயாதிபதியை அவர்கள் நடுவில் இராதபடிக்கு நான் சங்காரம்பண்ணி, அவனோடே அவர்களுடைய பிரபுக்களையெல்லாம் கொன்றுபோடுவேன் என்று கர்த்தர் சொல்லு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ியாயாதிபதியை அவர்கள் நடுவில் இராதபடிக்கு நான் சங்காரம்பண்ணி, அவனோடே அவர்களுடைய பிரபுக்களையெல்லாம் கொன்றுபோடுவேன் என்று கர்த்தர் சொல்லு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ங்களோ நசரேயருக்குத் திராட்சரசம் குடிக்கக் கொடுத்து, தீர்க்கதரிசிகளை நோக்கி: நீங்கள் தீர்க்கதரிசனஞ்சொல்லவேண்டாம் என்று கற்பித்தீ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ங்களோ நசரேயருக்குத் திராட்சரசம் குடிக்கக் கொடுத்து, தீர்க்கதரிசிகளை நோக்கி: நீங்கள் தீர்க்கதரிசனஞ்சொல்லவேண்டாம் என்று கற்பித்தீ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லும்: யூதாவின் மூன்று பாதகங்களினிமித்தமும் நாலு பாதகங்களினிமித்தமும் நான் அவர்கள் ஆக்கினையைத் திருப்பமாட்டேன்; அவர்கள் கர்த்தருடைய வேதத்தை வெறுத்து, அவருடைய கட்டளைகளைக் கைக்கொள்ளாமல், தங்கள் பிதாக்கள் பின்பற்றின பொய்களினால் மோசம்போனார்கள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சகல பீடங்களருகிலும் அடைமானமாய் வாங்கின வஸ்திரங்களின்மேல் படுத்துக்கொண்டு, தெண்டம் பிடிக்கப்பட்டவர்களுடைய மதுபானத்தைத் தங்கள் தேவர்களின் கோவிலிலே குடிக்கிறார்கள் என்று கர்த்தர் சொல்லுகி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லும்: யூதாவின் மூன்று பாதகங்களினிமித்தமும் நாலு பாதகங்களினிமித்தமும் நான் அவர்கள் ஆக்கினையைத் திருப்பமாட்டேன்; அவர்கள் கர்த்தருடைய வேதத்தை வெறுத்து, அவருடைய கட்டளைகளைக் கைக்கொள்ளாமல், தங்கள் பிதாக்கள் பின்பற்றின பொய்களினால் மோசம்போனார்களே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லும்: யூதாவின் மூன்று பாதகங்களினிமித்தமும் நாலு பாதகங்களினிமித்தமும் நான் அவர்கள் ஆக்கினையைத் திருப்பமாட்டேன்; அவர்கள் கர்த்தருடைய வேதத்தை வெறுத்து, அவருடைய கட்டளைகளைக் கைக்கொள்ளாமல், தங்கள் பிதாக்கள் பின்பற்றின பொய்களினால் மோசம்போனார்கள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தோ, கோதுமைக்கட்டுகள் நிறைபாரமாக ஏற்றப்பட்ட வண்டியில் இருத்துகிறதுபோல, நான் உங்களை நீங்கள் இருக்கிற ஸ்தலத்தில் இருத்துவ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ூதாவிலே நான் தீக்கொளுத்துவேன்; அது எருசலேமின் அரமனைகளைப் பட்சிக்கும் என்று கர்த்தர் சொல்லுகி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ேலும்: இஸ்ரவேலின் மூன்று பாதகங்களினிமித்தமும், நாலு பாதகங்களினிமித்தமும், நான் அவர்களுடைய ஆக்கினையைத் திருப்பமாட்டேன், அவர்கள் நீதிமானைப் பணத்துக்கும், எளியவனை ஒரு ஜோடு பாதரட்சைக்கும் விற்றுப்போட்டார்களே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ேலும்: இஸ்ரவேலின் மூன்று பாதகங்களினிமித்தமும், நாலு பாதகங்களினிமித்தமும், நான் அவர்களுடைய ஆக்கினையைத் திருப்பமாட்டேன், அவர்கள் நீதிமானைப் பணத்துக்கும், எளியவனை ஒரு ஜோடு பாதரட்சைக்கும் விற்றுப்போட்டார்கள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வேகமானவன் ஓடியும் புகலிடமில்லை; பலவான் தன் பலத்தினால் பலப்படுவதுமில்லை; பராக்கிரமசாலி தன் பிராணனைத் தப்புவிப்பதுமி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வேகமானவன் ஓடியும் புகலிடமில்லை; பலவான் தன் பலத்தினால் பலப்படுவதுமில்லை; பராக்கிரமசாலி தன் பிராணனைத் தப்புவிப்பதுமி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தரித்திரருடைய தலையின்மேல் மண்ணைவாரி இறைத்து, சிறுமையானவர்களின் வழியைப் புரட்டுகிறார்கள்; என் பரிசுத்த நாமத்தைக் குலைச்சலாக்கும்படிக்கு மகனும் தகப்பனும் ஒரு பெண்ணிடத்தில் பிரவேசிக்கிற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தரித்திரருடைய தலையின்மேல் மண்ணைவாரி இறைத்து, சிறுமையானவர்களின் வழியைப் புரட்டுகிறார்கள்; என் பரிசுத்த நாமத்தைக் குலைச்சலாக்கும்படிக்கு மகனும் தகப்பனும் ஒரு பெண்ணிடத்தில் பிரவேசிக்கிற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சகல பீடங்களருகிலும் அடைமானமாய் வாங்கின வஸ்திரங்களின்மேல் படுத்துக்கொண்டு, தெண்டம் பிடிக்கப்பட்டவர்களுடைய மதுபானத்தைத் தங்கள் தேவர்களின் கோவிலிலே குடிக்கிறார்கள் என்று கர்த்தர் சொல்லுகி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ில்லைப் பிடிக்கிறவன் நிற்பதுமில்லை; வேகமானன் தன் கால்களால் தப்பிப்போவதுமில்லை; குதிரையின் மேல் ஏறுகிறவன் தன் பிராணனை இரட்சிப்பதுமில்லை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ில்லைப் பிடிக்கிறவன் நிற்பதுமில்லை; வேகமானன் தன் கால்களால் தப்பிப்போவதுமில்லை; குதிரையின் மேல் ஏறுகிறவன் தன் பிராணனை இரட்சிப்பதுமில்லை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லசாலிகளுக்குள்ளே தைரியவான் அந்நாளிலே நிர்வாணியாய் ஓடிப்போவான் என்று கர்த்தர் சொல்லுகி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சகல பீடங்களருகிலும் அடைமானமாய் வாங்கின வஸ்திரங்களின்மேல் படுத்துக்கொண்டு, தெண்டம் பிடிக்கப்பட்டவர்களுடைய மதுபானத்தைத் தங்கள் தேவர்களின் கோவிலிலே குடிக்கிறார்கள் என்று கர்த்தர் சொல்லு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ோ: கேதுருமரங்களைப்போல் உயரமும், கர்வாலி மரங்களைப்போல் வைரமுமாயிருந்த எமோரியனை அவர்களுக்கு முன்பாக அழித்தேன்; உயர இருந்த அவனுடைய கனியையும், தாழ இருந்த அவனுடைய வேர்களையும் அழித்துப்போட்டு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ோ: கேதுருமரங்களைப்போல் உயரமும், கர்வாலி மரங்களைப்போல் வைரமுமாயிருந்த எமோரியனை அவர்களுக்கு முன்பாக அழித்தேன்; உயர இருந்த அவனுடைய கனியையும், தாழ இருந்த அவனுடைய வேர்களையும் அழித்துப்போட்ட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ங்கள் எமோரியனுடைய தேசத்தைக் கட்டிக்கொள்ளும்படிக்கு உங்களை நான் எகிப்துதேசத்திலிருந்து வரப்பண்ணி, உங்களை நாற்பது வருஷமாக வனாந்தரத்திலே வழிநடத்தி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ங்கள் எமோரியனுடைய தேசத்தைக் கட்டிக்கொள்ளும்படிக்கு உங்களை நான் எகிப்துதேசத்திலிருந்து வரப்பண்ணி, உங்களை நாற்பது வருஷமாக வனாந்தரத்திலே வழிநடத்தி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சொல்லுகிறது என்னவென்றால்: மோவாபின் மூன்று பாதகங்களினிமித்தமும், நாலு பாதகங்களினிமித்தமும், நான் அவன் ஆக்கினையைத் திருப்பமாட்டேன்; அவன் ஏதோமுடைய ராஜாவின் எலும்புகளை நீறாகச் சுட்டுப்போட்டான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782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ಪ್ಪಿಸುವದಿಲ್ಲ; ಅವನು ಎದೋಮಿನ ಅರಸನ ಎಲುಬುಗಳನ್ನು ಸುಟ್ಟು ಸುಣ್ಣ ಮಾಡ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ನಾನು ನಿಮ್ಮ ಕುಮಾರ ರಲ್ಲಿ ಪ್ರವಾದಿಗಳನ್ನು ನಿಮ್ಮ ಯೌವನಸ್ಥರಲ್ಲಿ ನಾಜೀರರನ್ನು ಎಬ್ಬಿಸಿದೆನು. ಓ ಇಸ್ರಾಯೇಲ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ಕ್ಕಳೇ, ಇದು ಹೀಗಲ್ಲವೋ ಎಂದು ಕರ್ತನು ಹೇ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ನಾನು ಮೋವಾಬಿನ ಮೇಲೆ ಬೆಂಕಿಯನ್ನು ಕಳುಹಿಸುತ್ತೇನೆ. ಅದು ಕೆರೀಯೋತಿನ ಅರಮನೆಗಳನ್ನು ನುಂಗಿಬಿಡು ವದು. ಮೋವಾಬ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ರ್ಭಟದ ಸಂಗಡವೂ ತುತೂ ರಿಯ ಧ್ವನಿಯ ಸಂಗಡವೂ ಗಲಿಬಿಲಿಯಲ್ಲಿ ಸಾಯು 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ಾನು ಅದರ ಮಧ್ಯದಿಂದ ನ್ಯಾಯಾಧಿಪತಿ ಯನ್ನು ಕಡಿದುಹಾಕುವೆನು. ಎಲ್ಲಾ ಪ್ರಧಾನರುಗಳನ್ನು ಅಲ್ಲಿ ಅವನೊಂದ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ಲ್ಲುವೆನೆಂದು ಕರ್ತನು ಹೇ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ಆದರೆ ನೀವು ನಾಜೀರರಿಗೆ ಕುಡಿ ಯಲು ದ್ರಾಕ್ಷಾರಸವನ್ನು ಕೊಟ್ಟಿರಿ; ಪ್ರವಾದಿಗಳಿಗೆಪ್ರವಾದಿಸಬೇಡಿರೆ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ಜ್ಞಾಪಿಸಿದ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ಕರ್ತನು ಹೀಗೆ ಹೇಳುತ್ತಾನೆ--ಯೆಹೂದದ ಮೂರು ಮತ್ತು ನಾಲ್ಕರ ಅಪರಾಧಗಳ ನಿಮಿತ್ತವಾಗಿ ಅದಕ್ಕಾಗುವ ದಂಡನೆಯ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ಅವರು ಅಡ ಇಟ್ಟ ವಸ್ತ್ರಗಳ ಮೇಲೆ ಪ್ರತಿಯೊಂದು ಬಲಿಪೀಠಗಳ ಬಳಿಯಲ್ಲೂ ಮಲಗುತ್ತಾರೆ ಮತ್ತು ನಿಷೇಧಿಸಿ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ಪ್ಪಿಸುವದಿಲ್ಲ; ಅವರು ಕರ್ತನ ನ್ಯಾಯ ಪ್ರಮಾಣವನ್ನು ನಿರಾಕರಿಸಿದರು. ಆತನ ಆಜ್ಞೆಗಳನ್ನು ಕೈಗೊಳ್ಳಲಿಲ್ಲ. ಅವರ ಪಿತೃಗ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ನುಸರಿಸಿದ ಸುಳ್ಳುಗಳೇ ಇವರನ್ನು ತಪ್ಪಿಗಸ್ತರನ್ನಾಗಿ ಮಾಡ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ಇಗೋ, ಸಿವುಡು ತುಂಬಿದ ಬಂಡಿ ಒತ್ತುವ ಪ್ರಕಾರ ನಾನು ನಿಮ್ಮನ್ನು ಕೆಳಗೆ ಹಾಕಿ ಒತ್ತ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ನಾನು ಯೆಹೂದದ ಮೇಲೆ ಬೆಂಕಿಯನ್ನು ಕಳುಹಿಸುವೆನು; ಅದು ಯೆರೂಸಲೇಮಿನ ಅರಮನೆ ಗಳನ್ನು ನುಂಗಿ ಬಿಡ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ಕರ್ತನು ಹೀಗೆ ಹೇಳುತ್ತಾನೆ--ಇಸ್ರಾಯೇಲಿನ ಮೂರು ಮತ್ತು ನಾಲ್ಕರ ಅಪರಾಧಗಳ ನಿಮಿತ್ತವಾಗಿ ನಾನು ಅವರನ್ನು ದಂಡನೆಯ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ಪ್ಪಿಸುವದಿಲ್ಲ. ಅವರು ನೀತಿವಂತರನ್ನು ಬೆಳ್ಳಿಗೆ ಬಡವರನ್ನು ಕೆರಗಳ ಜೋಡಿಗೆ ಮಾರ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ಆದ ದರಿಂದ ತ್ವರೆಯಾಗಿ ಓಡುವವನು ನಾಶವಾಗುವನು. ಬಲಿಷ್ಠನು ತನ್ನ ತ್ರಾಣವನ್ನು ಬಲಪಡಿಸಿಕೊಳ್ಳಲಾರನು; ಪರಾಕ್ರಮಿಯ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ನ್ನ ಪ್ರಾಣವನ್ನು ಉಳಿಸಿಕೊಳ್ಳ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ಅವರು ಬಡವರ ತಲೆಯ ಮೇಲಿರುವ ಭೂಮಿಯ ಧೂಳನ್ನು ಆಶಿಸಿ ದೀನರ ಮಾರ್ಗವನ್ನು ತಪ್ಪಿಸುತ್ತಾರೆ; ನನ್ನ ಪರಿಶುದ್ಧ ಹೆಸರ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ಪವಿತ್ರಗೊಳಿಸುವದಕ್ಕೆ ತಂದೆ ಮಗ ಇಬ್ಬರೂ ಒಬ್ಬ ಯೌವನಸ್ಥಳ ಬಳಿಗೆ ಹೋಗ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್ರಾಕ್ಷಾರಸವನ್ನು ತಮ್ಮ ದೇವರ ಆಲಯದಲ್ಲಿ ಕುಡಿ ಯುತ್ತಾರೆ. ಬಳಿಯಲ್ಲೂ ಮಲಗುತ್ತಾರೆ ಮತ್ತು ನಿಷೇಧಿಸಿ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ಬಿಲ್ಲು ಹಿಡಿಯುವವನು ನಿಲ್ಲನು; ಪಾದ ತ್ವರಿತನು ತಪ್ಪಿಸಿಕೊಳ್ಳನು, ಅಶ್ವಾರೂಢನು ತನ್ನ ಪ್ರಾಣ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ಪ್ಪಿಸಿಕೊಳ್ಳ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ಶೂರರಲ್ಲಿ ಧೈರ್ಯ ಹೃದಯ ವುಳ್ಳವನು ಆ ದಿನದಲ್ಲಿ ಬೆತ್ತಲೆಯಾಗಿ ಓಡಿ ಹೋಗುವನು ಎಂದು ಕರ್ತನು ಹೇ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್ರಾಕ್ಷಾರಸವನ್ನು ತಮ್ಮ ದೇವರ ಆಲಯದಲ್ಲಿ ಕುಡಿ ಯ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ದಾಗ್ಯೂ ನಾನು ಅಮೋರಿಯನನ್ನು ಅವರ ಮುಂದೆ ನಾಶಮಾಡಿದೆನು; ಅವನ ಎತ್ತರವು ದೇವದಾರುಗಳ ಎತ್ತರದಷ್ಟಿತ್ತು. ಅವನು ಓಕ್‌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ರದ ಹಾಗೆ ಬಲವಾಗಿದ್ದನು. ಆದರೂ ನಾನು ಅವನ ಮೇಲೆ ಫಲವನ್ನೂ ಕೆಳಗಿನ ಬೇರುಗಳನ್ನೂ ನಾಶ ಮಾಡಿ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ನಾನೇ ಐಗುಪ್ತದೇಶದಿಂದ ಕರೆ ತಂದೆನು. ನೀವು ಅಮೋರಿಯರ ದೇಶವನ್ನು ಸ್ವಾಧೀನಪಡಿಸಿಕೊಳ್ಳಲು ನಿಮ್ಮನ್ನು ನಾಲ್ವತ್ತ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ರುಷ ಅರಣ್ಯದಲ್ಲಿ ನಡಿಸಿ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ಕರ್ತನು ಹೀಗೆ ಹೇಳುತ್ತಾನೆ--ಮೋವಾಬಿನ ಮೂರು ಮತ್ತು ನಾಲ್ಕರ ಅಪರಾಧ ಗಳ ನಿಮಿತ್ತವಾಗಿ ನಾನು ಅದಕ್ಕಾಗುವ ದಂಡನೆಯ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2026-07-18T08:06:53Z</dcterms:created>
  <dcterms:modified xsi:type="dcterms:W3CDTF">2026-07-18T08:06:53Z</dcterms:modified>
  <dc:title>ஆமோஸ்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