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ோ, அந்த ஊர் இருக்கிறதே, நான் அதற்கு ஓடிப்போகத்தக்கதாய் அது கிட்ட இருக்கிறது; என் பிராணன் பிழைக்க நான் அங்கே ஓடிப்போகட்டும், அது சின்ன ஊர்தானே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நீ கேட்டுக்கொண்ட ஊரை நான் கவிழ்த்துப்போடாதபடிக்கு, இந்த விஷயத்திலும் உனக்கு அநுக்கிரகம்பண்ணின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நீ கேட்டுக்கொண்ட ஊரை நான் கவிழ்த்துப்போடாதபடிக்கு, இந்த விஷயத்திலும் உனக்கு அநுக்கிரகம்பண்ணின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விரமாய் அங்கே ஓடித் தப்பித்துக்கொள்; நீ அங்கே போய்ச் சேருமட்டும் நான் ஒன்றும் செய்யக் கூடாது என்றார்; ஆகையால் அந்த ஊர் சோவார் என்னப்பட்ட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ீவிரமாய் அங்கே ஓடித் தப்பித்துக்கொள்; நீ அங்கே போய்ச் சேருமட்டும் நான் ஒன்றும் செய்யக் கூடாது என்றார்; ஆகையால் அந்த ஊர் சோவார் என்னப்ப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லோத்து சோவாருக்குள் வரும்போது பூமியின்மேல் சூரியன் உதித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ர்த்தர் சோதோமின்மேலும் கொமோராவின்மேலும், கர்த்தராலே வானத்திலிருந்து கந்தகத்தையும் அக்கினியையும் வருஷிக்கப்பண்ணி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ொழுது கர்த்தர் சோதோமின்மேலும் கொமோராவின்மேலும், கர்த்தராலே வானத்திலிருந்து கந்தகத்தையும் அக்கினியையும் வருஷிக்கப்பண்ண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 பட்டணங்களையும், அந்தச் சம பூமியனைத்தையும், அந்தப் பட்டணங்களின் எல்லாக் குடிகளையும், பூமியின் பயிரையும் அழித்துப்போட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 பட்டணங்களையும், அந்தச் சம பூமியனைத்தையும், அந்தப் பட்டணங்களின் எல்லாக் குடிகளையும், பூமியின் பயிரையும் அழித்துப்போட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மனைவியோ பின்னிட்டுப் பார்த்து, உப்புத்தூண் ஆன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ன் மனைவியோ பின்னிட்டுப் பார்த்து, உப்புத்தூண் ஆன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ிடியற்காலத்தில் ஆபிரகாம் எழுந்து, தான் கர்த்தருக்கு முன்பாக நின்ற இடத்திற்குப் போய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ிடியற்காலத்தில் ஆபிரகாம் எழுந்து, தான் கர்த்தருக்கு முன்பாக நின்ற இடத்திற்குப் போய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ோதோம் கொமோரா பட்டணங்களின் திசையையும், சமபூமியாகிய தேசம் முழுவதையும் நோக்கிப் பார்த்தான்; அந்தப் பூமியின் புகை சூளையின் புகையைப்போல எழும்ப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சோதோம் கொமோரா பட்டணங்களின் திசையையும், சமபூமியாகிய தேசம் முழுவதையும் நோக்கிப் பார்த்தான்; அந்தப் பூமியின் புகை சூளையின் புகையைப்போல எழும்ப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அந்தச் சம பூமியின் பட்டணங்களை அழிக்கும்போது, தேவன் ஆபிரகாமை நினைத்து, லோத்து குடியிருந்த பட்டணங்களைத் தாம் கவிழ்த்துப் போடுகையில், லோத்தை அந்த அழிவின் நடுவிலிருந்து தப்பிப்போகும்படி அனுப்பி விட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அந்தச் சம பூமியின் பட்டணங்களை அழிக்கும்போது, தேவன் ஆபிரகாமை நினைத்து, லோத்து குடியிருந்த பட்டணங்களைத் தாம் கவிழ்த்துப் போடுகையில், லோத்தை அந்த அழிவின் நடுவிலிருந்து தப்பிப்போகும்படி அனுப்பி விட்ட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தேவன் அந்தச் சம பூமியின் பட்டணங்களை அழிக்கும்போது, தேவன் ஆபிரகாமை நினைத்து, லோத்து குடியிருந்த பட்டணங்களைத் தாம் கவிழ்த்துப் போடுகையில், லோத்தை அந்த அழிவின் நடுவிலிருந்து தப்பிப்போகும்படி அனுப்பி விட்ட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லோத்து சோவாரிலே குடியிருக்கப் பயந்து, சோவாரை விட்டுப்போய், அவனும் அவனோடேகூட அவனுடைய இரண்டு குமாரத்திகளும் மலையிலே வாசம்பண்ணினார்கள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லோத்து சோவாரிலே குடியிருக்கப் பயந்து, சோவாரை விட்டுப்போய், அவனும் அவனோடேகூட அவனுடைய இரண்டு குமாரத்திகளும் மலையிலே வாசம்பண்ணின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மூத்தவள் இளையவளைப் பார்த்து: நம்முடைய தகப்பன் முதிர்வயதானார், பூமியெங்கும் நடக்கிற முறைமையின்படியே நம்மோடே சேரப் பூமியிலே ஒரு புருஷனும் இ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மூத்தவள் இளையவளைப் பார்த்து: நம்முடைய தகப்பன் முதிர்வயதானார், பூமியெங்கும் நடக்கிற முறைமையின்படியே நம்மோடே சேரப் பூமியிலே ஒரு புருஷனும் இ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மூத்தவள் இளையவளைப் பார்த்து: நம்முடைய தகப்பன் முதிர்வயதானார், பூமியெங்கும் நடக்கிற முறைமையின்படியே நம்மோடே சேரப் பூமியிலே ஒரு புருஷனும் இ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ம்முடைய தகப்பனால் சந்ததி உண்டாகும்படிக்கு, அவருக்கு மதுவைக் குடிக்கக்கொடுத்து, அவரோடே சயனிப்போம் வா என்றா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ம்முடைய தகப்பனால் சந்ததி உண்டாகும்படிக்கு, அவருக்கு மதுவைக் குடிக்கக்கொடுத்து, அவரோடே சயனிப்போம் வா என்ற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இரண்டு தூதரும் சாயங்காலத்திலே சோதோமுக்கு வந்தார்கள்; லோத்து சோதோமின் வாசலிலே உட்கார்ந்திருந்தான். அவர்களைக் கண்டு, லோத்து எழுந்து எதிர்கொண்டு தரைமட்டும் குனிந்து: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இரண்டு தூதரும் சாயங்காலத்திலே சோதோமுக்கு வந்தார்கள்; லோத்து சோதோமின் வாசலிலே உட்கார்ந்திருந்தான். அவர்களைக் கண்டு, லோத்து எழுந்து எதிர்கொண்டு தரைமட்டும் குனிந்து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த இரண்டு தூதரும் சாயங்காலத்திலே சோதோமுக்கு வந்தார்கள்; லோத்து சோதோமின் வாசலிலே உட்கார்ந்திருந்தான். அவர்களைக் கண்டு, லோத்து எழுந்து எதிர்கொண்டு தரைமட்டும் குனிந்து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அன்று இரவிலே, தங்கள் தகப்பனுக்கு மதுவைக் குடிக்கக் கொடுத்தார்கள். மூத்தவள் போய், தன் தகப்ப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அன்று இரவிலே, தங்கள் தகப்பனுக்கு மதுவைக் குடிக்கக் கொடுத்தார்கள். மூத்தவள் போய், தன் தகப்ப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அன்று இரவிலே, தங்கள் தகப்பனுக்கு மதுவைக் குடிக்கக் கொடுத்தார்கள். மூத்தவள் போய், தன் தகப்ப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ுநாளிலே மூத்தவள் இளையவளைப் பார்த்து: நேற்று ராத்திரி நான் தகப்பனோடே சயனித்தேன்; இன்று ராத்திரியும் மதுவைக்குடிக்கக் கொடுப்போம், நம்முடைய தகப்பனால் சந்ததி உண்டாகும்படி நீ போய் அவரோடே சயனி என்றா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ுநாளிலே மூத்தவள் இளையவளைப் பார்த்து: நேற்று ராத்திரி நான் தகப்பனோடே சயனித்தேன்; இன்று ராத்திரியும் மதுவைக்குடிக்கக் கொடுப்போம், நம்முடைய தகப்பனால் சந்ததி உண்டாகும்படி நீ போய் அவரோடே சயனி என்றா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ுநாளிலே மூத்தவள் இளையவளைப் பார்த்து: நேற்று ராத்திரி நான் தகப்பனோடே சயனித்தேன்; இன்று ராத்திரியும் மதுவைக்குடிக்கக் கொடுப்போம், நம்முடைய தகப்பனால் சந்ததி உண்டாகும்படி நீ போய் அவரோடே சயனி என்றா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அன்று ராத்திரியிலும் தங்கள் தகப்பனுக்கு மதுவைக்குடிக்கக் கொடுத்தார்கள். அப்பொழுது இளையவள் எழுந்து போய், அவ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அன்று ராத்திரியிலும் தங்கள் தகப்பனுக்கு மதுவைக்குடிக்கக் கொடுத்தார்கள். அப்பொழுது இளையவள் எழுந்து போய், அவ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அன்று ராத்திரியிலும் தங்கள் தகப்பனுக்கு மதுவைக்குடிக்கக் கொடுத்தார்கள். அப்பொழுது இளையவள் எழுந்து போய், அவனோடே சயனித்தாள்; அவள் சயனித்ததையும் எழுந்திருந்ததையும் அவன் உணராதிரு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இவ்விதமாய் லோத்தின் குமாரத்திகள் இருவரும் தங்கள் தகப்பனாலே கர்ப்பவதியா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ூத்தவள் ஒரு குமாரனைப் பெற்று, அவனுக்கு மோவாப் என்று பேரிட்டாள்; அவன் இந்நாள்வரைக்கும் இருக்கிற மோவாபியருக்குத் தகப்ப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ை வெளியே கொண்டுபோய் விட்டபின்பு, அவர்: உன் ஜீவன் தப்ப ஓடிப்போ, பின்னிட்டுப் பாராதே; இந்தச் சமபூமியில் எங்கும் நிற்காதே; நீ அழியாதபடிக்கு மலைக்கு ஓடிப்போ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மூத்தவள் ஒரு குமாரனைப் பெற்று, அவனுக்கு மோவாப் என்று பேரிட்டாள்; அவன் இந்நாள்வரைக்கும் இருக்கிற மோவாபியருக்குத் தகப்ப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ன்மார்களே, அடியேனுடைய வீட்டுமுகமாய் நீங்கள் திரும்பி, உங்கள் கால்களைக் கழுவி, இராத்தங்கி, காலையில் எழுந்து பிரயாணப்பட்டுப் போகலாம் என்றான். அதற்கு அவர்கள்: அப்படியல்ல, வீதியிலே இராத்தங்குவோம் என்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ன்மார்களே, அடியேனுடைய வீட்டுமுகமாய் நீங்கள் திரும்பி, உங்கள் கால்களைக் கழுவி, இராத்தங்கி, காலையில் எழுந்து பிரயாணப்பட்டுப் போகலாம் என்றான். அதற்கு அவர்கள்: அப்படியல்ல, வீதியிலே இராத்தங்குவோம் எ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ண்டவன்மார்களே, அடியேனுடைய வீட்டுமுகமாய் நீங்கள் திரும்பி, உங்கள் கால்களைக் கழுவி, இராத்தங்கி, காலையில் எழுந்து பிரயாணப்பட்டுப் போகலாம் என்றான். அதற்கு அவர்கள்: அப்படியல்ல, வீதியிலே இராத்தங்குவோம் எ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ளையவளும் ஒரு குமாரனைப் பெற்று, அவனுக்குப் பென்னம்மி என்று பேரிட்டாள்; அவன் இந்நாள்வரைக்கும் இருக்கிற அம்மோன் புத்திரருக்குத் தகப்ப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ளையவளும் ஒரு குமாரனைப் பெற்று, அவனுக்குப் பென்னம்மி என்று பேரிட்டாள்; அவன் இந்நாள்வரைக்கும் இருக்கிற அம்மோன் புத்திரருக்குத் தகப்ப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வர்களை மிகவும் வருந்திக் கேட்டுக்கொண்டான்; அப்பொழுது அவனிடத்திற்குத் திரும்பி, அவன் வீட்டிலே பிரவேசித்தார்கள். அவன் புளிப்பில்லாத அப்பங்களைச் சுட்டு, அவர்களுக்கு விருந்துபண்ணினான், அவர்கள் புசித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வர்களை மிகவும் வருந்திக் கேட்டுக்கொண்டான்; அப்பொழுது அவனிடத்திற்குத் திரும்பி, அவன் வீட்டிலே பிரவேசித்தார்கள். அவன் புளிப்பில்லாத அப்பங்களைச் சுட்டு, அவர்களுக்கு விருந்துபண்ணினான், அவர்கள் புசித்த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அவர்களை மிகவும் வருந்திக் கேட்டுக்கொண்டான்; அப்பொழுது அவனிடத்திற்குத் திரும்பி, அவன் வீட்டிலே பிரவேசித்தார்கள். அவன் புளிப்பில்லாத அப்பங்களைச் சுட்டு, அவர்களுக்கு விருந்துபண்ணினான், அவர்கள் புசித்த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ுக்கும் முன்னே, சோதோம் பட்டணத்து மனிதராகிய வாலிபர்முதல் கிழவர்மட்டுமுள்ள ஜனங்கள் அனைவரும் நானாதிசைகளிலுமிருந்து வந்து, வீட்டைச் சூழ்ந்துகொண்ட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லோத்து: அப்படியல்ல ஆண்டவரே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படுக்கும் முன்னே, சோதோம் பட்டணத்து மனிதராகிய வாலிபர்முதல் கிழவர்மட்டுமுள்ள ஜனங்கள் அனைவரும் நானாதிசைகளிலுமிருந்து வந்து, வீட்டைச் சூழ்ந்துகொண்ட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ோத்தைக் கூப்பிட்டு: இந்த இராத்திரி உன்னிடத்தில் வந்த மனுஷர் எங்கே? நாங்கள் அவர்களை அறியும்படிக்கு அவர்களை எங்களிடத்தில் வெளியே கொண்டு வா என்ற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லோத்தைக் கூப்பிட்டு: இந்த இராத்திரி உன்னிடத்தில் வந்த மனுஷர் எங்கே? நாங்கள் அவர்களை அறியும்படிக்கு அவர்களை எங்களிடத்தில் வெளியே கொண்டு வா என்ற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லோத்து வாசலுக்கு வெளியே வந்து, தனக்குப் பின்னாலே கதவைப் பூட்டி, அவர்களிடத்தில் போய்: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கோதரரே, இந்த அக்கிரமம் செய்ய வேண்டாம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புருஷரை அறியாத இரண்டு குமாரத்திகள் எனக்கு உண்டு; அவர்களை உங்களிடத்திற்கு வெளியே கொண்டுவருகிறேன், அவர்களுக்கு உங்கள் இஷ்டப்படி செய்யுங்கள்; இந்தப்புருஷர் என் கூரையின் நிழலிலே வந்தபடியால், இவர்களுக்கு மாத்திரம் ஒன்றும் செய்யவேண்டாம்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புருஷரை அறியாத இரண்டு குமாரத்திகள் எனக்கு உண்டு; அவர்களை உங்களிடத்திற்கு வெளியே கொண்டுவருகிறேன், அவர்களுக்கு உங்கள் இஷ்டப்படி செய்யுங்கள்; இந்தப்புருஷர் என் கூரையின் நிழலிலே வந்தபடியால், இவர்களுக்கு மாத்திரம் ஒன்றும் செய்யவேண்டாம்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தோ, புருஷரை அறியாத இரண்டு குமாரத்திகள் எனக்கு உண்டு; அவர்களை உங்களிடத்திற்கு வெளியே கொண்டுவருகிறேன், அவர்களுக்கு உங்கள் இஷ்டப்படி செய்யுங்கள்; இந்தப்புருஷர் என் கூரையின் நிழலிலே வந்தபடியால், இவர்களுக்கு மாத்திரம் ஒன்றும் செய்யவேண்டாம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ண்களில் உமது அடியேனுக்குக் கிருபைகிடைத்ததே; என் பிராணனைக் காக்கத் தேவரீர் எனக்குச் செய்த கிருபையைப் பெரிதாக விளங்கப்பண்ணினீர்; மலைக்கு ஓடிப்போக என்னால் முடியாது, தீங்கு என்னைத் தொடரும், நான் மரித்துப்போவே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ர்கள்: அப்பாலே போ; பரதேசியாய் வந்த இவனா நியாயம் பேசுகிறது? இப்பொழுது அவர்களுக்குச் செய்வதைப்பார்க்கிலும் உனக்கு அதிக பொல்லாப்புச் செய்வோம் என்று சொல்லி, லோத்து என்பவனை மிகவும் நெருக்கிக் கதவை உடைக்கக் கிட்டின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ந்தப் புருஷர்கள் தங்கள் கைகளை வெளியே நீட்டி, லோத்தைத் தங்களண்டைக்கு வீட்டுக்குள் இழுத்துக்கொண்டு, கதவைப் பூட்டி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ந்தப் புருஷர்கள் தங்கள் கைகளை வெளியே நீட்டி, லோத்தைத் தங்களண்டைக்கு வீட்டுக்குள் இழுத்துக்கொண்டு, கதவைப் பூட்டி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ெருவாசலிலிருந்த சிறியோரும் பெரியோருமாகிய மனிதருக்குக் குருட்டாட்டம் பிடிக்கப்பண்ணினார்கள்; அப்பொழுது அவர்கள் வாசலைத் தேடித்தேடி அலுத்துப்போன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ெருவாசலிலிருந்த சிறியோரும் பெரியோருமாகிய மனிதருக்குக் குருட்டாட்டம் பிடிக்கப்பண்ணினார்கள்; அப்பொழுது அவர்கள் வாசலைத் தேடித்தேடி அலுத்துப்போன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ந்தப் புருஷர் லோத்தை நோக்கி: இவ்விடத்தில் இன்னும் உனக்கு யார் இருக்கிறார்கள்? மருமகனாவது, உன் குமாரராவது, உன் குமாரத்திகளாவது, பட்டணத்தில் உனக்குரிய எவர்களாவது இருந்தால், அவர்களை இந்த ஸ்தலத்திலிருந்து வெளியே அழைத்துக்கொண்டு போ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ந்தப் புருஷர் லோத்தை நோக்கி: இவ்விடத்தில் இன்னும் உனக்கு யார் இருக்கிறார்கள்? மருமகனாவது, உன் குமாரராவது, உன் குமாரத்திகளாவது, பட்டணத்தில் உனக்குரிய எவர்களாவது இருந்தால், அவர்களை இந்த ஸ்தலத்திலிருந்து வெளியே அழைத்துக்கொண்டு போ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அந்தப் புருஷர் லோத்தை நோக்கி: இவ்விடத்தில் இன்னும் உனக்கு யார் இருக்கிறார்கள்? மருமகனாவது, உன் குமாரராவது, உன் குமாரத்திகளாவது, பட்டணத்தில் உனக்குரிய எவர்களாவது இருந்தால், அவர்களை இந்த ஸ்தலத்திலிருந்து வெளியே அழைத்துக்கொண்டு போ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இந்த ஸ்தலத்தை அழிக்கப்போகிறோம்; இவர்கள் கூக்குரல் கர்த்தருடைய சமுகத்தில் பெரிதாயிருக்கிறது; இதை அழிக்கக் கர்த்தர் எங்களை அனுப்பினார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ண்களில் உமது அடியேனுக்குக் கிருபைகிடைத்ததே; என் பிராணனைக் காக்கத் தேவரீர் எனக்குச் செய்த கிருபையைப் பெரிதாக விளங்கப்பண்ணினீர்; மலைக்கு ஓடிப்போக என்னால் முடியாது, தீங்கு என்னைத் தொடரும், நான் மரித்துப்போவே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இந்த ஸ்தலத்தை அழிக்கப்போகிறோம்; இவர்கள் கூக்குரல் கர்த்தருடைய சமுகத்தில் பெரிதாயிருக்கிறது; இதை அழிக்கக் கர்த்தர் எங்களை அனுப்பினார் என்ற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ோத்து புறப்பட்டு, தன் குமாரத்திகளை விவாகம்பண்ணப்போகிற தன் மருமக்கள்மாரோடே பேசி: நீங்கள் எழுந்து இந்த ஸ்தலத்தை விட்டுப் புறப்படுங்கள்; கர்த்தர் இந்தப் பட்டணத்தை அழிக்கப் போகிறார் என்றான்; அவனுடைய மருமக்கள்மாரின் பார்வைக்கு அவன் பரியாசம்பண்ணுகிறதாகக் கண்ட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ோத்து புறப்பட்டு, தன் குமாரத்திகளை விவாகம்பண்ணப்போகிற தன் மருமக்கள்மாரோடே பேசி: நீங்கள் எழுந்து இந்த ஸ்தலத்தை விட்டுப் புறப்படுங்கள்; கர்த்தர் இந்தப் பட்டணத்தை அழிக்கப் போகிறார் என்றான்; அவனுடைய மருமக்கள்மாரின் பார்வைக்கு அவன் பரியாசம்பண்ணுகிறதாகக் கண்டது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லோத்து புறப்பட்டு, தன் குமாரத்திகளை விவாகம்பண்ணப்போகிற தன் மருமக்கள்மாரோடே பேசி: நீங்கள் எழுந்து இந்த ஸ்தலத்தை விட்டுப் புறப்படுங்கள்; கர்த்தர் இந்தப் பட்டணத்தை அழிக்கப் போகிறார் என்றான்; அவனுடைய மருமக்கள்மாரின் பார்வைக்கு அவன் பரியாசம்பண்ணுகிறதாகக் கண்டத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ழக்கு வெளுக்கும்போது அந்தத் தூதர் லோத்தை நோக்கி: பட்டணத்திற்கு வரும் தண்டனையில் நீ அழியாதபடிக்கு எழுந்து, உன் மனைவியையும், இங்கே இருக்கிற உன் இரண்டு குமாரத்திகளையும் அழைத்துக்கொண்டுபோ என்று சொல்லி, அவனைத் துரிதப்படுத்தின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ழக்கு வெளுக்கும்போது அந்தத் தூதர் லோத்தை நோக்கி: பட்டணத்திற்கு வரும் தண்டனையில் நீ அழியாதபடிக்கு எழுந்து, உன் மனைவியையும், இங்கே இருக்கிற உன் இரண்டு குமாரத்திகளையும் அழைத்துக்கொண்டுபோ என்று சொல்லி, அவனைத் துரிதப்படுத்தின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ிழக்கு வெளுக்கும்போது அந்தத் தூதர் லோத்தை நோக்கி: பட்டணத்திற்கு வரும் தண்டனையில் நீ அழியாதபடிக்கு எழுந்து, உன் மனைவியையும், இங்கே இருக்கிற உன் இரண்டு குமாரத்திகளையும் அழைத்துக்கொண்டுபோ என்று சொல்லி, அவனைத் துரிதப்படுத்தின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ாமதித்துக்கொண்டிருக்கும்போது கர்த்தர் அவன்மேல் வைத்த இரக்கத்தினாலே, அந்தப் புருஷர் அவன் கையையும், அவன் மனைவியின் கையையும், அவன் இரண்டு குமாரத்திகளின் கையையும் பிடித்து, அவனைப் பட்டணத்திற்கு வெளியே கொண்டுபோய் விட்ட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ாமதித்துக்கொண்டிருக்கும்போது கர்த்தர் அவன்மேல் வைத்த இரக்கத்தினாலே, அந்தப் புருஷர் அவன் கையையும், அவன் மனைவியின் கையையும், அவன் இரண்டு குமாரத்திகளின் கையையும் பிடித்து, அவனைப் பட்டணத்திற்கு வெளியே கொண்டுபோய் விட்ட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தாமதித்துக்கொண்டிருக்கும்போது கர்த்தர் அவன்மேல் வைத்த இரக்கத்தினாலே, அந்தப் புருஷர் அவன் கையையும், அவன் மனைவியின் கையையும், அவன் இரண்டு குமாரத்திகளின் கையையும் பிடித்து, அவனைப் பட்டணத்திற்கு வெளியே கொண்டுபோய் வி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மது கண்களில் உமது அடியேனுக்குக் கிருபைகிடைத்ததே; என் பிராணனைக் காக்கத் தேவரீர் எனக்குச் செய்த கிருபையைப் பெரிதாக விளங்கப்பண்ணினீர்; மலைக்கு ஓடிப்போக என்னால் முடியாது, தீங்கு என்னைத் தொடரும், நான் மரித்துப்போ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দেখুন, এখানে কাছেই একটা খুব ছোট শহর আছে| আমি সেই শহর পর্য্ন্ত দৌড়ে বেঁচে য়েতে পার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দূত লোটকে বললেন, “ভালো কথা আমি তোমার অনুরোধ স্বীকার করেছি| আমি তোমাকে সেটা করতে দেব| আমি ঐ শহ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ধ্বংস কর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সেখানে শীঘ্রই দৌড়ে যাও| যতক্ষণ না নিরাপদে ঐ শহরে তুমি পৌঁছোচ্ছ ততক্ষণ সদোম ধ্বংস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 না|” (ঐ শহরের নাম সোযর কারণ শহরটি খুব ছোট|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ূর্য়োদযের সঙ্গে সঙ্গে লোট সোযরে পৌঁছ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একই সময়ে প্রভু সদোম ও ঘমোরা ধ্বংস করা শুরু করলেন| প্রভু আকাশ থেকে আগুন আর জ্বলন্ত গন্ধক বর্ষ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রু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অর্থাত্‌ প্রভু ঐ নগরগুলি ধ্বংস করলেন| সমস্ত গাছপালা, সমস্ত লোকজন, সমগ্র উপত্যকাটাই প্রভু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ই ঐ দুজন লোট এবং তাঁর পরিবারকে নগরের বাইরে নিয়ে এলেন| তাঁরা নগরের বাইরে চলে এলে সেই দু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লোট যখন স্ত্রী ও দুই মেয়েকে নিয়ে দৌড়ে পালাচ্ছিলেন তখন লোটের স্ত্রী নিষেধ ভুলে একবার পেছ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গরের দিকে তাকালেন এবং তখনই লবণের মূর্ত্তি হয়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খুব সকালে অব্রাহাম আগে য়েখানটাতে প্রভুর সামনে দাঁড়িয়েছিলেন সেই স্থানটিতে তিনি আবার গ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ড়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অব্রাহাম সদোম এবং ঘমোরার দিকে তাকিযে দেখলেন| সমগ্র উপত্যকার ওপর দৃষ্টিপাত করে অব্রাহাম দেখল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সমস্ত উপত্যকা থেকে ধোঁযা উঠছে| দেখে মনে হল বিশাল অগ্নিকাণ্ডের ফলস্বরূপ ঐ ধোঁয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ঈশ্বর উপত্যকার সমস্ত নগর ধ্বংস করলেন| কিন্তু ঈশ্বর ঐ নগরগুলি ধ্বংস করার সময় অব্রাহামের কথা ম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েখেছিলেন এবং তিনি অব্রাহামের ভ্রাতুষ্পুত্রকে ধ্বংস করেন নি| লোট ঐ উপত্যকার নগরগুলির মধ্যে বা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ছিলেন| কিন্তু নগরগুলি ধ্বংস করার আগে ঈশ্বর লোটকে অন্যত্র পাঠিয়ে দিয়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সোযরে বাস করতে লোটের ভয় করছিল| তাই তিনি ও তাঁর দুই মেয়ে পর্বতে বাস করতে চলে গেলেন|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তের একজন বললেন, “এবার প্রাণ বাঁচাবার জন্যে তোমরা দৌড় দাও! আর পেছনের দিকে তাকাবে না| উপত্যকার কোন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া একটা গুহার মধ্যে বাস করতে লাগ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দুজনের মধ্যে য়ে মেয়ে বড় সে একদিন ছোট বোনকে বলল, “পৃথিবীতে সর্বত্র স্ত্রী ও পুরুষ বিয়ে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দের সন্তানাদি হয়| কিন্তু আমাদের পিতা বৃদ্ধ হয়েছেন এবং আমাদের সন্তানাদি দিতে পারে এমন অ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ুরুষ এখানে নে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তাই আমরা পিতাকে প্রচুর দ্রাক্ষারস পান করিযে বেহুঁশ করিয়ে দেব| তারপর তাঁর সঙ্গে আমরা য়ৌনসঙ্গ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| আমাদের পরিবার রক্ষা করার জন্যে আমরা এইভাবে আমাদের পিতার সাহায্য নেব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েদিন সন্ধ্যায় সদোম নগরে দুজন দূত এলেন| তখন লোট নগরের প্রবেশ পথে বসেছিলেন| তিনি দূতদের আস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খলেন| লোট ভাবলেন য়ে তারা সাধারণ পথিক, নগরের মধ্য দিয়ে কোথাও যাচ্ছে| লৌট উঠে গিয়ে তাঁদের অভিবাদ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সেই রাত্রে দু মেয়ে তাদের পিতার কাছে গেল এবং তাঁকে প্রচুর দ্রাক্ষারস পান করতে দিল| তারপর বড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তে দাঁড়াবে না| যতক্ষণ না ঐ পর্বতে পৌঁছবে ততক্ষণ শুধুই দৌড়বে| থামলে, নগরের সঙ্গে তোমরাও ধ্বং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য়ে পিতার বিছানায গিয়ে তাঁর সঙ্গে য়ৌন সঙ্গম করল| লোট এমন নেশাগ্রস্ত ছিলেন য়ে তাঁর বিছানায় 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খন এল এবং কে কখন গেল কিছুই বুঝতে পারলেন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পরদিন ছোট বোনকে বড় বোন বলল, “গত রাত্রে আমি পিতার সঙ্গে এক বিছানায শুয়েছি| আজ রাতে আবার তাঁ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্রাক্ষারস পান করিযে বেহুঁশ করে দেব| তাহলে তুমি তাঁর সঙ্গে য়ৌন সঙ্গম করতে পারবে| এভাব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াদি পেতে আমাদের পিতার সাহায্য নেব| এতে আমাদের বংশধারা অব্যাহত থাক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সুতরাং সেই রাত্রে দু মেয়ে আবার পিতাকে নেশাতে বেহুঁশ করে দিল| তারপর ছোট মেয়ে পিতার বিছান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িয়ে পিতার সঙ্গে য়ৌন সঙ্গম করল| এবারেও লোট এমন নেশাগ্রস্ত ছিলেন য়ে জানতে পারলেন না কে তার বিছানা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ল, কে গ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লোটের দু মেয়েই গর্ভবতী হল| তাদের পিতাই তাদের সন্তানাদির পি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বড় মেয়ের হল এক পুত্র সন্তান| তার নাম হল মোযাব| বর্তমানে য়ে মোয়াবীয় জাতি আছে তাদের আদিপুরু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যাব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লেন মোযা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বললেন, “মহাশয়গণ, অনুগ্রহ করে একবার আমার বাড়ীতে আসুন এবং আপনাদের সেবা করার সুযোগ দিন|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া হাত-পা ধুয়ে রাত্রিবাস করতে পারেন| তাহলে কাল সকালে আবার আপনাদের গন্তব্য অভিমুখে যাত্রা কর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রবেন|”দূত দুজন বললেন, “না, আমরা চকেই রাত্রিবাস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ছোট মেয়েও এক পুত্র সন্তানের জন্ম দিল| তার নাম বিন্-অম্মি| বর্তমানে য়ে অম্মোন জাতি আছে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রুষ হলেন বিন্-অম্ম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লৌট নিজের বাড়ীতে তাঁদের নিয়ে যাওয়ার জন্যে পীড়াপীড়ি করতে লাগলেন| তাই দূতরা শে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্ন্ত লোটের বাড়ীতে থেকে রাজী হলেন| তাঁরা লোটের বাড়ীতে গেলেন| লোট তাঁদের কিছু পানীয় দিলেন| লৌ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দের রুটি বানিয়ে দিলেন এবং তাঁরা সেই রুটি খ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েদিন সন্ধ্যায় ঘুমোতে যাওয়ার ঠিক আগে, নগরের নানা প্রান্ত থেকে নানা বয়সের বহু লোক লোটের বাড়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কিন্তু লৌট এই দুজনকে বললেন, “মহাশয়গণ, দয়া করে আমায় অত দূরে দৌড়ে য়েতে বলবেন ন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ল| সদোমের সেইসব লোকেরা লোটের বাড়ী ঘিরে ফেলল এবং লোটকে চিত্কার করে ডাকতে লাগ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ারা বলল, “আজ সন্ধ্যায় যারা এসেছে, কোথায় তারা? তাদের বাইরে নিয়ে এস - আমরা তাদের সাথে য়ৌ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হবাস করতে চা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লৌট বাইরে বেরিয়ে এসে দরজা বন্ধ করে দ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েই জনতার উদ্দেশ্যে লোট বলল, “না! বন্ধুরা, আমি মিনতি করছি, এমন খারাপ কাজ কোরো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দেখ, আমার দুটি মেয়ে আছে - কোনও পুরুষ তাদের স্পর্শ করে নি| তোমাদের জন্যে আমি নিজের কন্যাদের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তাদের নিয়ে যা খুশী করতে পারো| কিন্তু দয়া করে এই অতিথি দুজনের প্রতি কিছু কোরো না| এই দুজ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র ঘরে এসেছে এবং আমার অবশ্যই এদের রক্ষা করা উচিত্‌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়েসব লোকেরা লোটের বাড়ী ঘিরে রেখেছিল তারা উত্তর দিল, “আমাদের পথ থেকে সরে যাও|” তারপর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জেদের মধ্যে বলাবলি করল, “এই লোকটা একদিন অতিথি হিসেবে আমাদের নগরে বাস করতে এসেছিল| এখন জ্ঞ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ি আপনাদের সেবকমাত্র, তবু আমার প্রতি আপনাদের অসীম দয়া| দয়া করে আমার জীবন রক্ষা করেছেন| কিন্ত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চ্ছে, আমরা কি করব না করব!” তখন সেই লোকেরা লোটকে বলল, “এখন তোমার প্রতি ওদের চেয়ে আরও বেশী খার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বহার করব|” অতএব সেই জনতা লোটের দিকে এগিয়ে য়েতে থাকল| ক্রমে দরজা ভেঙ্গে ফেলার উপক্র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কিন্তু য়ে দুজন পুরুষ লোটের বাড়িতে আশ্রয় নিয়েছিলেন তাঁরা হঠাত্‌ দরজা খুলে বেরিয়ে এসে লোট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েতরে টেনে নিয়ে গেলেন এবং ভেতর থেকে দরজা বন্ধ কর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তারপর তাঁরা বাইরের মারমুখো জনতার জন্যে কিছু একটা করলেন| ফলে যুবক, বৃদ্ধ, সব বদমাশ লোকেরা অন্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 গেল| এর ফলে যারা বাড়ির ভেতর জোর করে ঢোকার চেষ্টা করছিল তারা ভেতরে ঢোকার দরজাই খুঁজে পেল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অতিথি দুজন লোটকে জিজ্ঞেস করলেন, “তোমার পরিবারের আর কেউ কি এই শহরে বাস করে? তোমার জামাই, ছেল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য়ে কিংবা পরিবারের আর কেউ কি এখানে আছে? যদি থাকে তাহলে তাদের এখনই এই জায়গা ছেড়ে চলে যাওয়া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রা এই নগর ধ্বংস করে দেব| এই নগর য়ে কত খারাপ তা প্রভু শুনেছেন| তাই এই নগর ধ্বংস করে দেওয়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ঐ পর্বত পর্য্ন্ত সমস্ত পথ দৌড়োবার ক্ষমতা আমার নেই| যদি আমি খুব ধীরে যাই তবে বিপদ ঘটবে এবং আমি নিহ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তিনি আমাদের পাঠিয়েছে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তখন লোট বেরিয়ে গিয়ে তাঁর অন্যান্য মেয়েদের যারা বিয়ে করেছে সেই মেয়েদের স্বামীদের অর্থাত্‌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মাইদের সঙ্গে কথা বললেন| লোট বলল, “তাড়াতাড়ি করো! এক্ষুনি এই জায়গা ছেড়ে চলে যাও! প্রভু এখন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য়গা ধ্বংস করবেন|” কিন্তু তারা ভাবল, লোট বোধহয় তামাশা কর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পরদিন ভোরে সেই দূতেরা লোটকে তাড়া দিলেন| তাঁরা বললেন, “এই নগরবাসীদের শাস্তি দেওয়া হবে| সুতরা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ুমি, তোমার স্ত্রী এবং য়ে দুজন মেয়ে তোমার কাছে থাকে তাদের নিয়ে শীঘ্রই এই জায়গা ছেড়ে চলে য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হলে এই নগরের সঙ্গে তোমরা আর ধ্বংস হবে না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লোটের সব গুলিযে গেল এবং তিনি নগর ছেড়ে যাওয়ার ব্যাপারে তাড়া করলেন না| সুতরাং ঐ দুজন লো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ঁর স্ত্রীর এবং দুই মেয়ের হাত চেপে ধরল| ঐ দুজন লোট এবং তাঁর পরিবারকে নিরাপদে নগরের বাইরে ন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েলেন| লৌট এবং তার পরিবারের প্রতি প্রভু দয়ালু 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2026-09-07T04:54:12Z</dcterms:created>
  <dcterms:modified xsi:type="dcterms:W3CDTF">2026-09-07T04:54:12Z</dcterms:modified>
  <dc:title>আদিপুস্তক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