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eless soul, thy Saviour sees thee; 
Don't hold back ! 
Yearns till from thy thrall He frees thee 
Don't hold back ! 
Sin, long cherished, claims and shames thee, 
When aroused, thy conscience blames thee,
Thou art lost till Christ reclaims thee 
Don't hold back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nxious soul, thy Saviour knows thee; 
Should temptation still oppose thee; 
Death, delayed, will soon o'ertake thee, 
Then, when earthly friends forsake thee, 
None but Christ to heaven can take thee ; 
Don't hold back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tricken soul, thy Saviour calls thee; 
Though thy guilty fear appals thee; 
Now the Lord of life has found thee, 
He will break the chains that bound thee, 
With the arms of love surround thee ; 
Don't hold back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Pardoned soul, thy Saviour woos thee; 
In His service He would use thee; 
Though the hosts of hell assail thee, 
His protection ne'er shall fail thee, 
Till as victor heaven shall hail thee; 
Don't hold back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Ransomed soul, thy Saviour heeds thee; 
When to pastures green He leads thee; 
Onward, upward, He will guide thee, 
Every needful good provide thee, 
Keeping ever close beside thee ; 
Don't hold back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Gracious soul, thy Saviour owns thee; 
Till, triumphant, He enthrones thee; 
Death's dark stream may lie before thee, 
Angel guards are watching o'er thee ; 
Loved ones, glorified, call for thee; 
Don't hold back !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 Happy soul, thy Saviour loves thee, 
And when He in mercy proves thee ; 
He to save and sanctify thee 
Grace for grace will not deny thee; 
When He comes to glorify thee, 
Don't hold back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2026-06-10T11:36:07Z</dcterms:created>
  <dcterms:modified xsi:type="dcterms:W3CDTF">2026-06-10T11:36:07Z</dcterms:modified>
  <dc:title>Hymn : 1168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