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brother, life's journey beginning, 
With courage and firmness arise !----
Look well to the course thou art choosing; 
Be earnest, be watchful, and wise ! 
Remember----two paths are before thee, 
And both thy attention invite ; 
But one leadeth on to destruction, 
The other to joy and deligh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help you to follow His banner, 
And serve Him wherever you go ; 
And when you are tempted, my brother, 
God give you the grace to say  No !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 brother, yield not to the tempter, 
No matter what others may do ; 
Stand firm in the strength of the Master, 
Be loyal, be faithful, and true ! 
Each trial will make you the stronger, 
If you, in the name of the Lord, 
Fight manfully under your Leader, 
Obeying the voice of His wor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brother, the Saviour is calling ! 
Beware of the danger of sin ; 
Resist not the voice of the Spirit, 
That whispers so gently within. 
God calls you to enter His service----
To live for Him here, day by day ; 
And share by and by in the glory 
That never shall vanish aw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2026-07-09T08:54:10Z</dcterms:created>
  <dcterms:modified xsi:type="dcterms:W3CDTF">2026-07-09T08:54:10Z</dcterms:modified>
  <dc:title>Hymn : 699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